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32" r:id="rId7"/>
    <p:sldMasterId id="2147484558" r:id="rId8"/>
    <p:sldMasterId id="2147484594" r:id="rId9"/>
    <p:sldMasterId id="2147484606" r:id="rId10"/>
    <p:sldMasterId id="2147484840" r:id="rId11"/>
    <p:sldMasterId id="2147484852" r:id="rId12"/>
    <p:sldMasterId id="2147484864" r:id="rId13"/>
    <p:sldMasterId id="2147484876" r:id="rId14"/>
    <p:sldMasterId id="2147484888" r:id="rId15"/>
    <p:sldMasterId id="2147484900" r:id="rId16"/>
    <p:sldMasterId id="2147484912" r:id="rId17"/>
    <p:sldMasterId id="2147484924" r:id="rId18"/>
    <p:sldMasterId id="2147484936" r:id="rId19"/>
    <p:sldMasterId id="2147484948" r:id="rId20"/>
  </p:sldMasterIdLst>
  <p:notesMasterIdLst>
    <p:notesMasterId r:id="rId160"/>
  </p:notesMasterIdLst>
  <p:handoutMasterIdLst>
    <p:handoutMasterId r:id="rId161"/>
  </p:handoutMasterIdLst>
  <p:sldIdLst>
    <p:sldId id="701" r:id="rId21"/>
    <p:sldId id="702" r:id="rId22"/>
    <p:sldId id="703" r:id="rId23"/>
    <p:sldId id="704" r:id="rId24"/>
    <p:sldId id="705" r:id="rId25"/>
    <p:sldId id="706" r:id="rId26"/>
    <p:sldId id="707" r:id="rId27"/>
    <p:sldId id="708" r:id="rId28"/>
    <p:sldId id="709" r:id="rId29"/>
    <p:sldId id="710" r:id="rId30"/>
    <p:sldId id="507" r:id="rId31"/>
    <p:sldId id="711" r:id="rId32"/>
    <p:sldId id="509" r:id="rId33"/>
    <p:sldId id="510" r:id="rId34"/>
    <p:sldId id="312" r:id="rId35"/>
    <p:sldId id="313" r:id="rId36"/>
    <p:sldId id="511" r:id="rId37"/>
    <p:sldId id="673" r:id="rId38"/>
    <p:sldId id="674" r:id="rId39"/>
    <p:sldId id="512" r:id="rId40"/>
    <p:sldId id="513" r:id="rId41"/>
    <p:sldId id="514" r:id="rId42"/>
    <p:sldId id="575" r:id="rId43"/>
    <p:sldId id="576" r:id="rId44"/>
    <p:sldId id="577" r:id="rId45"/>
    <p:sldId id="578" r:id="rId46"/>
    <p:sldId id="579" r:id="rId47"/>
    <p:sldId id="580" r:id="rId48"/>
    <p:sldId id="581" r:id="rId49"/>
    <p:sldId id="675" r:id="rId50"/>
    <p:sldId id="566" r:id="rId51"/>
    <p:sldId id="676" r:id="rId52"/>
    <p:sldId id="568" r:id="rId53"/>
    <p:sldId id="677" r:id="rId54"/>
    <p:sldId id="678" r:id="rId55"/>
    <p:sldId id="567" r:id="rId56"/>
    <p:sldId id="556" r:id="rId57"/>
    <p:sldId id="679" r:id="rId58"/>
    <p:sldId id="569" r:id="rId59"/>
    <p:sldId id="565" r:id="rId60"/>
    <p:sldId id="672" r:id="rId61"/>
    <p:sldId id="318" r:id="rId62"/>
    <p:sldId id="680" r:id="rId63"/>
    <p:sldId id="582" r:id="rId64"/>
    <p:sldId id="583" r:id="rId65"/>
    <p:sldId id="584" r:id="rId66"/>
    <p:sldId id="585" r:id="rId67"/>
    <p:sldId id="586" r:id="rId68"/>
    <p:sldId id="587" r:id="rId69"/>
    <p:sldId id="765" r:id="rId70"/>
    <p:sldId id="588" r:id="rId71"/>
    <p:sldId id="589" r:id="rId72"/>
    <p:sldId id="590" r:id="rId73"/>
    <p:sldId id="591" r:id="rId74"/>
    <p:sldId id="592" r:id="rId75"/>
    <p:sldId id="593" r:id="rId76"/>
    <p:sldId id="594" r:id="rId77"/>
    <p:sldId id="595" r:id="rId78"/>
    <p:sldId id="596" r:id="rId79"/>
    <p:sldId id="598" r:id="rId80"/>
    <p:sldId id="599" r:id="rId81"/>
    <p:sldId id="601" r:id="rId82"/>
    <p:sldId id="602" r:id="rId83"/>
    <p:sldId id="603" r:id="rId84"/>
    <p:sldId id="604" r:id="rId85"/>
    <p:sldId id="605" r:id="rId86"/>
    <p:sldId id="606" r:id="rId87"/>
    <p:sldId id="712" r:id="rId88"/>
    <p:sldId id="713" r:id="rId89"/>
    <p:sldId id="714" r:id="rId90"/>
    <p:sldId id="715" r:id="rId91"/>
    <p:sldId id="716" r:id="rId92"/>
    <p:sldId id="766" r:id="rId93"/>
    <p:sldId id="767" r:id="rId94"/>
    <p:sldId id="768" r:id="rId95"/>
    <p:sldId id="769" r:id="rId96"/>
    <p:sldId id="770" r:id="rId97"/>
    <p:sldId id="771" r:id="rId98"/>
    <p:sldId id="772" r:id="rId99"/>
    <p:sldId id="773" r:id="rId100"/>
    <p:sldId id="774" r:id="rId101"/>
    <p:sldId id="775" r:id="rId102"/>
    <p:sldId id="776" r:id="rId103"/>
    <p:sldId id="777" r:id="rId104"/>
    <p:sldId id="778" r:id="rId105"/>
    <p:sldId id="779" r:id="rId106"/>
    <p:sldId id="780" r:id="rId107"/>
    <p:sldId id="781" r:id="rId108"/>
    <p:sldId id="782" r:id="rId109"/>
    <p:sldId id="783" r:id="rId110"/>
    <p:sldId id="784" r:id="rId111"/>
    <p:sldId id="785" r:id="rId112"/>
    <p:sldId id="786" r:id="rId113"/>
    <p:sldId id="787" r:id="rId114"/>
    <p:sldId id="788" r:id="rId115"/>
    <p:sldId id="789" r:id="rId116"/>
    <p:sldId id="790" r:id="rId117"/>
    <p:sldId id="791" r:id="rId118"/>
    <p:sldId id="792" r:id="rId119"/>
    <p:sldId id="793" r:id="rId120"/>
    <p:sldId id="794" r:id="rId121"/>
    <p:sldId id="795" r:id="rId122"/>
    <p:sldId id="796" r:id="rId123"/>
    <p:sldId id="797" r:id="rId124"/>
    <p:sldId id="798" r:id="rId125"/>
    <p:sldId id="799" r:id="rId126"/>
    <p:sldId id="800" r:id="rId127"/>
    <p:sldId id="801" r:id="rId128"/>
    <p:sldId id="802" r:id="rId129"/>
    <p:sldId id="803" r:id="rId130"/>
    <p:sldId id="804" r:id="rId131"/>
    <p:sldId id="805" r:id="rId132"/>
    <p:sldId id="806" r:id="rId133"/>
    <p:sldId id="807" r:id="rId134"/>
    <p:sldId id="808" r:id="rId135"/>
    <p:sldId id="809" r:id="rId136"/>
    <p:sldId id="810" r:id="rId137"/>
    <p:sldId id="811" r:id="rId138"/>
    <p:sldId id="812" r:id="rId139"/>
    <p:sldId id="813" r:id="rId140"/>
    <p:sldId id="814" r:id="rId141"/>
    <p:sldId id="815" r:id="rId142"/>
    <p:sldId id="816" r:id="rId143"/>
    <p:sldId id="817" r:id="rId144"/>
    <p:sldId id="658" r:id="rId145"/>
    <p:sldId id="659" r:id="rId146"/>
    <p:sldId id="818" r:id="rId147"/>
    <p:sldId id="660" r:id="rId148"/>
    <p:sldId id="661" r:id="rId149"/>
    <p:sldId id="662" r:id="rId150"/>
    <p:sldId id="663" r:id="rId151"/>
    <p:sldId id="664" r:id="rId152"/>
    <p:sldId id="665" r:id="rId153"/>
    <p:sldId id="666" r:id="rId154"/>
    <p:sldId id="667" r:id="rId155"/>
    <p:sldId id="668" r:id="rId156"/>
    <p:sldId id="669" r:id="rId157"/>
    <p:sldId id="670" r:id="rId158"/>
    <p:sldId id="671" r:id="rId159"/>
  </p:sldIdLst>
  <p:sldSz cx="9144000" cy="6858000" type="screen4x3"/>
  <p:notesSz cx="6858000" cy="9144000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FBFBF"/>
    <a:srgbClr val="FFFF99"/>
    <a:srgbClr val="3C8C93"/>
    <a:srgbClr val="BBE0E3"/>
    <a:srgbClr val="C00000"/>
    <a:srgbClr val="953735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60"/>
  </p:normalViewPr>
  <p:slideViewPr>
    <p:cSldViewPr>
      <p:cViewPr varScale="1">
        <p:scale>
          <a:sx n="115" d="100"/>
          <a:sy n="115" d="100"/>
        </p:scale>
        <p:origin x="-1470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117" Type="http://schemas.openxmlformats.org/officeDocument/2006/relationships/slide" Target="slides/slide97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84" Type="http://schemas.openxmlformats.org/officeDocument/2006/relationships/slide" Target="slides/slide64.xml"/><Relationship Id="rId89" Type="http://schemas.openxmlformats.org/officeDocument/2006/relationships/slide" Target="slides/slide69.xml"/><Relationship Id="rId112" Type="http://schemas.openxmlformats.org/officeDocument/2006/relationships/slide" Target="slides/slide92.xml"/><Relationship Id="rId133" Type="http://schemas.openxmlformats.org/officeDocument/2006/relationships/slide" Target="slides/slide113.xml"/><Relationship Id="rId138" Type="http://schemas.openxmlformats.org/officeDocument/2006/relationships/slide" Target="slides/slide118.xml"/><Relationship Id="rId154" Type="http://schemas.openxmlformats.org/officeDocument/2006/relationships/slide" Target="slides/slide134.xml"/><Relationship Id="rId159" Type="http://schemas.openxmlformats.org/officeDocument/2006/relationships/slide" Target="slides/slide139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7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74" Type="http://schemas.openxmlformats.org/officeDocument/2006/relationships/slide" Target="slides/slide54.xml"/><Relationship Id="rId79" Type="http://schemas.openxmlformats.org/officeDocument/2006/relationships/slide" Target="slides/slide59.xml"/><Relationship Id="rId102" Type="http://schemas.openxmlformats.org/officeDocument/2006/relationships/slide" Target="slides/slide82.xml"/><Relationship Id="rId123" Type="http://schemas.openxmlformats.org/officeDocument/2006/relationships/slide" Target="slides/slide103.xml"/><Relationship Id="rId128" Type="http://schemas.openxmlformats.org/officeDocument/2006/relationships/slide" Target="slides/slide108.xml"/><Relationship Id="rId144" Type="http://schemas.openxmlformats.org/officeDocument/2006/relationships/slide" Target="slides/slide124.xml"/><Relationship Id="rId149" Type="http://schemas.openxmlformats.org/officeDocument/2006/relationships/slide" Target="slides/slide129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0.xml"/><Relationship Id="rId95" Type="http://schemas.openxmlformats.org/officeDocument/2006/relationships/slide" Target="slides/slide75.xml"/><Relationship Id="rId160" Type="http://schemas.openxmlformats.org/officeDocument/2006/relationships/notesMaster" Target="notesMasters/notesMaster1.xml"/><Relationship Id="rId165" Type="http://schemas.openxmlformats.org/officeDocument/2006/relationships/tableStyles" Target="tableStyles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113" Type="http://schemas.openxmlformats.org/officeDocument/2006/relationships/slide" Target="slides/slide93.xml"/><Relationship Id="rId118" Type="http://schemas.openxmlformats.org/officeDocument/2006/relationships/slide" Target="slides/slide98.xml"/><Relationship Id="rId134" Type="http://schemas.openxmlformats.org/officeDocument/2006/relationships/slide" Target="slides/slide114.xml"/><Relationship Id="rId139" Type="http://schemas.openxmlformats.org/officeDocument/2006/relationships/slide" Target="slides/slide119.xml"/><Relationship Id="rId80" Type="http://schemas.openxmlformats.org/officeDocument/2006/relationships/slide" Target="slides/slide60.xml"/><Relationship Id="rId85" Type="http://schemas.openxmlformats.org/officeDocument/2006/relationships/slide" Target="slides/slide65.xml"/><Relationship Id="rId150" Type="http://schemas.openxmlformats.org/officeDocument/2006/relationships/slide" Target="slides/slide130.xml"/><Relationship Id="rId155" Type="http://schemas.openxmlformats.org/officeDocument/2006/relationships/slide" Target="slides/slide135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59" Type="http://schemas.openxmlformats.org/officeDocument/2006/relationships/slide" Target="slides/slide39.xml"/><Relationship Id="rId103" Type="http://schemas.openxmlformats.org/officeDocument/2006/relationships/slide" Target="slides/slide83.xml"/><Relationship Id="rId108" Type="http://schemas.openxmlformats.org/officeDocument/2006/relationships/slide" Target="slides/slide88.xml"/><Relationship Id="rId124" Type="http://schemas.openxmlformats.org/officeDocument/2006/relationships/slide" Target="slides/slide104.xml"/><Relationship Id="rId129" Type="http://schemas.openxmlformats.org/officeDocument/2006/relationships/slide" Target="slides/slide109.xml"/><Relationship Id="rId54" Type="http://schemas.openxmlformats.org/officeDocument/2006/relationships/slide" Target="slides/slide34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91" Type="http://schemas.openxmlformats.org/officeDocument/2006/relationships/slide" Target="slides/slide71.xml"/><Relationship Id="rId96" Type="http://schemas.openxmlformats.org/officeDocument/2006/relationships/slide" Target="slides/slide76.xml"/><Relationship Id="rId140" Type="http://schemas.openxmlformats.org/officeDocument/2006/relationships/slide" Target="slides/slide120.xml"/><Relationship Id="rId145" Type="http://schemas.openxmlformats.org/officeDocument/2006/relationships/slide" Target="slides/slide125.xml"/><Relationship Id="rId16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6" Type="http://schemas.openxmlformats.org/officeDocument/2006/relationships/slide" Target="slides/slide86.xml"/><Relationship Id="rId114" Type="http://schemas.openxmlformats.org/officeDocument/2006/relationships/slide" Target="slides/slide94.xml"/><Relationship Id="rId119" Type="http://schemas.openxmlformats.org/officeDocument/2006/relationships/slide" Target="slides/slide99.xml"/><Relationship Id="rId127" Type="http://schemas.openxmlformats.org/officeDocument/2006/relationships/slide" Target="slides/slide10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81" Type="http://schemas.openxmlformats.org/officeDocument/2006/relationships/slide" Target="slides/slide61.xml"/><Relationship Id="rId86" Type="http://schemas.openxmlformats.org/officeDocument/2006/relationships/slide" Target="slides/slide66.xml"/><Relationship Id="rId94" Type="http://schemas.openxmlformats.org/officeDocument/2006/relationships/slide" Target="slides/slide74.xml"/><Relationship Id="rId99" Type="http://schemas.openxmlformats.org/officeDocument/2006/relationships/slide" Target="slides/slide79.xml"/><Relationship Id="rId101" Type="http://schemas.openxmlformats.org/officeDocument/2006/relationships/slide" Target="slides/slide81.xml"/><Relationship Id="rId122" Type="http://schemas.openxmlformats.org/officeDocument/2006/relationships/slide" Target="slides/slide102.xml"/><Relationship Id="rId130" Type="http://schemas.openxmlformats.org/officeDocument/2006/relationships/slide" Target="slides/slide110.xml"/><Relationship Id="rId135" Type="http://schemas.openxmlformats.org/officeDocument/2006/relationships/slide" Target="slides/slide115.xml"/><Relationship Id="rId143" Type="http://schemas.openxmlformats.org/officeDocument/2006/relationships/slide" Target="slides/slide123.xml"/><Relationship Id="rId148" Type="http://schemas.openxmlformats.org/officeDocument/2006/relationships/slide" Target="slides/slide128.xml"/><Relationship Id="rId151" Type="http://schemas.openxmlformats.org/officeDocument/2006/relationships/slide" Target="slides/slide131.xml"/><Relationship Id="rId156" Type="http://schemas.openxmlformats.org/officeDocument/2006/relationships/slide" Target="slides/slide136.xml"/><Relationship Id="rId16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109" Type="http://schemas.openxmlformats.org/officeDocument/2006/relationships/slide" Target="slides/slide8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97" Type="http://schemas.openxmlformats.org/officeDocument/2006/relationships/slide" Target="slides/slide77.xml"/><Relationship Id="rId104" Type="http://schemas.openxmlformats.org/officeDocument/2006/relationships/slide" Target="slides/slide84.xml"/><Relationship Id="rId120" Type="http://schemas.openxmlformats.org/officeDocument/2006/relationships/slide" Target="slides/slide100.xml"/><Relationship Id="rId125" Type="http://schemas.openxmlformats.org/officeDocument/2006/relationships/slide" Target="slides/slide105.xml"/><Relationship Id="rId141" Type="http://schemas.openxmlformats.org/officeDocument/2006/relationships/slide" Target="slides/slide121.xml"/><Relationship Id="rId146" Type="http://schemas.openxmlformats.org/officeDocument/2006/relationships/slide" Target="slides/slide12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92" Type="http://schemas.openxmlformats.org/officeDocument/2006/relationships/slide" Target="slides/slide72.xml"/><Relationship Id="rId16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87" Type="http://schemas.openxmlformats.org/officeDocument/2006/relationships/slide" Target="slides/slide67.xml"/><Relationship Id="rId110" Type="http://schemas.openxmlformats.org/officeDocument/2006/relationships/slide" Target="slides/slide90.xml"/><Relationship Id="rId115" Type="http://schemas.openxmlformats.org/officeDocument/2006/relationships/slide" Target="slides/slide95.xml"/><Relationship Id="rId131" Type="http://schemas.openxmlformats.org/officeDocument/2006/relationships/slide" Target="slides/slide111.xml"/><Relationship Id="rId136" Type="http://schemas.openxmlformats.org/officeDocument/2006/relationships/slide" Target="slides/slide116.xml"/><Relationship Id="rId157" Type="http://schemas.openxmlformats.org/officeDocument/2006/relationships/slide" Target="slides/slide137.xml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152" Type="http://schemas.openxmlformats.org/officeDocument/2006/relationships/slide" Target="slides/slide13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56" Type="http://schemas.openxmlformats.org/officeDocument/2006/relationships/slide" Target="slides/slide36.xml"/><Relationship Id="rId77" Type="http://schemas.openxmlformats.org/officeDocument/2006/relationships/slide" Target="slides/slide57.xml"/><Relationship Id="rId100" Type="http://schemas.openxmlformats.org/officeDocument/2006/relationships/slide" Target="slides/slide80.xml"/><Relationship Id="rId105" Type="http://schemas.openxmlformats.org/officeDocument/2006/relationships/slide" Target="slides/slide85.xml"/><Relationship Id="rId126" Type="http://schemas.openxmlformats.org/officeDocument/2006/relationships/slide" Target="slides/slide106.xml"/><Relationship Id="rId147" Type="http://schemas.openxmlformats.org/officeDocument/2006/relationships/slide" Target="slides/slide12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93" Type="http://schemas.openxmlformats.org/officeDocument/2006/relationships/slide" Target="slides/slide73.xml"/><Relationship Id="rId98" Type="http://schemas.openxmlformats.org/officeDocument/2006/relationships/slide" Target="slides/slide78.xml"/><Relationship Id="rId121" Type="http://schemas.openxmlformats.org/officeDocument/2006/relationships/slide" Target="slides/slide101.xml"/><Relationship Id="rId142" Type="http://schemas.openxmlformats.org/officeDocument/2006/relationships/slide" Target="slides/slide122.xml"/><Relationship Id="rId16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5.xml"/><Relationship Id="rId46" Type="http://schemas.openxmlformats.org/officeDocument/2006/relationships/slide" Target="slides/slide26.xml"/><Relationship Id="rId67" Type="http://schemas.openxmlformats.org/officeDocument/2006/relationships/slide" Target="slides/slide47.xml"/><Relationship Id="rId116" Type="http://schemas.openxmlformats.org/officeDocument/2006/relationships/slide" Target="slides/slide96.xml"/><Relationship Id="rId137" Type="http://schemas.openxmlformats.org/officeDocument/2006/relationships/slide" Target="slides/slide117.xml"/><Relationship Id="rId158" Type="http://schemas.openxmlformats.org/officeDocument/2006/relationships/slide" Target="slides/slide138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62" Type="http://schemas.openxmlformats.org/officeDocument/2006/relationships/slide" Target="slides/slide42.xml"/><Relationship Id="rId83" Type="http://schemas.openxmlformats.org/officeDocument/2006/relationships/slide" Target="slides/slide63.xml"/><Relationship Id="rId88" Type="http://schemas.openxmlformats.org/officeDocument/2006/relationships/slide" Target="slides/slide68.xml"/><Relationship Id="rId111" Type="http://schemas.openxmlformats.org/officeDocument/2006/relationships/slide" Target="slides/slide91.xml"/><Relationship Id="rId132" Type="http://schemas.openxmlformats.org/officeDocument/2006/relationships/slide" Target="slides/slide112.xml"/><Relationship Id="rId153" Type="http://schemas.openxmlformats.org/officeDocument/2006/relationships/slide" Target="slides/slide1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7F07B4AB-783A-4FCB-B775-3A8AE3FB6D3C}" type="datetimeFigureOut">
              <a:rPr lang="it-IT"/>
              <a:pPr>
                <a:defRPr/>
              </a:pPr>
              <a:t>15/12/2012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CEBBD840-F46A-4DC4-A071-C2D094C9491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32798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3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fld id="{30FDEF9D-EFAA-4B7D-BAC2-B8A62FD6ED40}" type="slidenum">
              <a:rPr lang="es-ES"/>
              <a:pPr>
                <a:defRPr/>
              </a:pPr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71058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0C7468-2237-44FE-A4A3-721A5BE1AC21}" type="slidenum">
              <a:rPr lang="it-IT" smtClean="0">
                <a:latin typeface="Times" pitchFamily="18" charset="0"/>
              </a:rPr>
              <a:pPr>
                <a:defRPr/>
              </a:pPr>
              <a:t>38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C60289-8330-4819-A0F7-756A3AE901CB}" type="slidenum">
              <a:rPr lang="it-IT" smtClean="0">
                <a:solidFill>
                  <a:prstClr val="black"/>
                </a:solidFill>
              </a:rPr>
              <a:pPr/>
              <a:t>69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67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C60289-8330-4819-A0F7-756A3AE901CB}" type="slidenum">
              <a:rPr lang="it-IT" smtClean="0">
                <a:solidFill>
                  <a:prstClr val="black"/>
                </a:solidFill>
              </a:rPr>
              <a:pPr/>
              <a:t>70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67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C60289-8330-4819-A0F7-756A3AE901CB}" type="slidenum">
              <a:rPr lang="it-IT" smtClean="0">
                <a:solidFill>
                  <a:prstClr val="black"/>
                </a:solidFill>
              </a:rPr>
              <a:pPr/>
              <a:t>71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67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7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7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7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7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181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17.xml"/><Relationship Id="rId4" Type="http://schemas.openxmlformats.org/officeDocument/2006/relationships/tags" Target="../tags/tag38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17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slideMaster" Target="../slideMasters/slideMaster17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17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7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52DE4-063E-4067-B76E-CD630B17987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4B198-282D-439D-BD2B-AED2C087242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A9A84-86DC-48EA-8183-056EF5B6555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advTm="1000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87C96-AC53-430E-9E4E-F6278C3296E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advTm="1000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0373BB-5467-41AC-A4B7-41BE54BB119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advTm="1000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63AF0-C93F-429D-A350-63EE8884507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advTm="1000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5D98D4-DBCC-43B6-9D50-A8C3B1766C0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advTm="1000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4F1DD-D4BD-4884-B236-3472F4AB68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advTm="1000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80540-E5AB-4C91-8173-EBCD47F07A8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advTm="1000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32443-DEE5-465B-B16A-E1BB9C8E1ED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advTm="1000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C079C-CBA4-47C3-9EF5-DAACB9D739C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advTm="1000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BEE61-5E43-441D-AFD3-FCFF197D48D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02255-F4F4-47F9-BA21-C755C855683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4569F-0054-4C6F-9B5F-8A827CF084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advTm="1000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454C5-B1C4-4E02-8785-D559F6DAEDD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45557-5731-4B3E-8EE7-2D2AEDF0240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81128"/>
      </p:ext>
    </p:extLst>
  </p:cSld>
  <p:clrMapOvr>
    <a:masterClrMapping/>
  </p:clrMapOvr>
  <p:transition spd="med">
    <p:push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1C2D1-C599-4D61-BF99-01F79902514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BEEA2-DC4E-4BE1-9538-0A3FCCCD6F6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684929"/>
      </p:ext>
    </p:extLst>
  </p:cSld>
  <p:clrMapOvr>
    <a:masterClrMapping/>
  </p:clrMapOvr>
  <p:transition spd="med">
    <p:push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8C2DC-9EE0-4C29-A3C9-27B00806652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2B9D0-EA81-4823-9FD4-75B3577CB8E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899325"/>
      </p:ext>
    </p:extLst>
  </p:cSld>
  <p:clrMapOvr>
    <a:masterClrMapping/>
  </p:clrMapOvr>
  <p:transition spd="med">
    <p:push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0214A-4EE4-4E47-A655-4358C911C7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F4C8F-87E3-45A0-95C2-A6D8C69275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604367"/>
      </p:ext>
    </p:extLst>
  </p:cSld>
  <p:clrMapOvr>
    <a:masterClrMapping/>
  </p:clrMapOvr>
  <p:transition spd="med">
    <p:push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1257F-46F2-4593-B98E-41D21DE934E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D612F-1C17-4CC8-8EEA-FF945C90D5A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323509"/>
      </p:ext>
    </p:extLst>
  </p:cSld>
  <p:clrMapOvr>
    <a:masterClrMapping/>
  </p:clrMapOvr>
  <p:transition spd="med">
    <p:push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BBE5D-2ED9-418D-8597-27B3DF4E0C1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C665F-D3CE-4437-AD2D-9EC67E08680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786688"/>
      </p:ext>
    </p:extLst>
  </p:cSld>
  <p:clrMapOvr>
    <a:masterClrMapping/>
  </p:clrMapOvr>
  <p:transition spd="med">
    <p:push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A4977-DAD1-42CC-A6C5-A1E29178743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37E61-8010-427E-9A7C-54AEDF5AA59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776375"/>
      </p:ext>
    </p:extLst>
  </p:cSld>
  <p:clrMapOvr>
    <a:masterClrMapping/>
  </p:clrMapOvr>
  <p:transition spd="med">
    <p:push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B184A-FCF8-4ECC-929B-20346A553E1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F679D-89F0-4B28-BD8D-CC8EA2C22DB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56875"/>
      </p:ext>
    </p:extLst>
  </p:cSld>
  <p:clrMapOvr>
    <a:masterClrMapping/>
  </p:clrMapOvr>
  <p:transition spd="med">
    <p:push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7DD19-FD91-45A9-B03C-B2CB4B1510B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DB9A3-6AA8-4F08-ACEF-CF9793C687B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875984"/>
      </p:ext>
    </p:extLst>
  </p:cSld>
  <p:clrMapOvr>
    <a:masterClrMapping/>
  </p:clrMapOvr>
  <p:transition spd="med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FE9B7-A90E-410B-8CE3-E642282D735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F74EF-4091-4911-9757-2C81206A86F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E540B-8BA1-4409-B351-CD7E3357857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431440"/>
      </p:ext>
    </p:extLst>
  </p:cSld>
  <p:clrMapOvr>
    <a:masterClrMapping/>
  </p:clrMapOvr>
  <p:transition spd="med">
    <p:push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CBB14-1408-4FA5-BE94-5E43F0BF0C8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789B1-519F-4CE2-AB5C-D9654A7AB27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500563"/>
      </p:ext>
    </p:extLst>
  </p:cSld>
  <p:clrMapOvr>
    <a:masterClrMapping/>
  </p:clrMapOvr>
  <p:transition spd="med">
    <p:push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A98AC-0A9B-4DE0-92D1-C25D91E2FA1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2A98D-F293-4EAB-ABAC-4DB2CC80895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74658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8A245-B9DF-4F6C-8BB3-DF2395A16C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B1C6A-422B-417B-B5E4-4D50CC6332E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80003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1C582-DE59-4D96-B8F1-BFF1D4E7D49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E6E7C-33E6-4FEB-A8A3-CF9156254DF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87620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C55B2-F0BF-4CF8-9801-8D7394F72D5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C348D-C38E-431E-98D8-C4C3C8EE35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38799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4FC4B-E632-4035-AFD9-D3C61D1A52E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0A631-2458-4F9F-86D4-9BAE74D72A2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76131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3301D-68B3-487A-B9F7-7C386333F84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3FE0C-2417-4B7F-811D-8F5B831EBD7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22993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87E16-0089-47DE-9B4D-B99E22F0CA9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AE43E-36A5-4BB5-A160-3476DBC0977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71519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693C1-23C9-494D-9931-F7BC4397B07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A31DC-168F-4A38-B206-8160605D944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854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35440-E64E-468E-90CC-E7DBDDB7D7D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E30B8-EA36-4DA2-BD79-B6B94E236F3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66E67-4269-448B-972F-7BB1FD79761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41529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21F71-45C5-4C83-9532-4C226460867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C3FFB-E3ED-4A2B-81B4-AE1971A39B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1452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1B5F7-4427-4645-8248-12EDC8D2824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ECAA6-1B82-4CCC-A10B-DBC92967349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91818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88824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01004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64237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48556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6415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62855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291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4C252-3790-4A2A-A967-E914E76019A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35379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23505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65568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83054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545BF-D2CD-4AF2-867F-1B52DE16C3C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CD602-991D-40CE-83B5-783A0AE09C5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82927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EA80B-F56E-48DC-9872-437AEDFFAAD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D1C6A-43BD-467A-8C1F-AB2F5BABE1B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9914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E205C-46CF-4B47-818F-D4FA3E073DF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5E471-58F4-483F-8C47-1D3A76B1177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14386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0CBC1-2BF7-42D0-A289-C11B883EB35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40360-A2D5-4097-97A0-3B1271A0AAA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71884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9A115-32E9-4085-A3AD-8C1B270E574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2A5A9-2A03-49F8-9D26-2B7CCFA7258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7644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F0BD6-58B4-4FC8-A51D-E983EB047B4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72C54-C1E7-48FE-9BE9-B6F350F5282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034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2856C-802C-4AF6-8B64-50A44484F8F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AE2AB-44F8-4F73-A147-13CC77C7CCB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3E21A-E5C0-4CFA-9C21-86C19F7FFDF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7046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02264-EE7E-4163-8228-F1187436EF4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1E889-2B83-4C62-9476-FBBEB89EB0D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84924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D2DA9-B9BC-42C1-B9CB-195D2BB5627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949CC-DA24-4B33-93DB-C5FB4D1D060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964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1A061-4C06-448E-9714-F7EA1D931DA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3B824-15A8-43D2-83CA-ED62AD35BCF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95238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2F549-5010-4AD7-BA89-20B043EC3D1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C98B3-3E3E-4A47-9167-88987D63606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29378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81111-5A47-436C-ABD5-15614287D80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F5752-3D6B-493A-8251-2B61B1CF163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64511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68E69-3CA6-4731-8474-5424C2720C4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800FF-DEB3-45E5-B4F7-A82BF55B0FA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11505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361EC-6821-4C3F-B806-FE4C8495473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F8F31-6453-4D31-B831-4B78AAA53CF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35811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06490-5611-4071-8691-6D2FBF603D8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B2C2C-8D81-4AF9-B699-F86E69085F3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46136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503AD-6F82-4BCF-9AF8-C502E90BE8B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9CE00-D6C0-458E-B65F-095B101FD77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7263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E9122-E347-43A8-BE15-5E45165FD23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12DA5-844C-47D3-978F-5531DB81A8C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D612-96F2-4D48-AC93-A42BAC61F3E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26246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197A8-26C3-4187-82BD-E8F7132DCC0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71F9E-CF15-4F70-867A-406EF604315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46007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6FE53-0654-4BD6-9EED-1231D2CBB06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6B0D1-9F6B-4E29-9B8B-BC178AB648A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98617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4D0D1-C4DA-4147-92C4-D886E678590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BDBF7-0DDF-46C0-BA48-F1E78E21C8C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50403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E1654-D42C-4F85-9139-1F752A91873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5B00B-CAD8-4096-BEA5-D8E64E73472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42144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BF18C-D936-4C24-96E4-372E5AC706D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ED2A9-72E0-4F19-832C-A77B264F522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54397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2D04A-15CA-44EF-87A0-8E02C27FF50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88932-75DB-49C8-A6F5-332335CE0CB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17997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5A327-5546-43A2-A314-780B7426785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DC2C6-3989-4190-9151-D46A8D429E9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51285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30E0A-70B3-405C-A6FF-F48BBFE223A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F3DEC-AC5E-43B8-97B5-7A8865C5443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33603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B0168-239D-49F8-ABE3-C42B374EFEF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8D4C1-03BC-4804-AAB8-DA0F73EE942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4897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3C812-E950-4252-9373-E689106B58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1CE6D-372C-4B8D-809A-E98CB5CCCF3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C5198-E115-40F1-AA38-2A6BAB9EB5C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48956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10444-6737-48C3-A17F-4EF5E38FD86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8802C-F930-4F4B-9710-CF5FC07553D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36408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1A045-A308-476A-9916-69DCDB29481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155DF-12D0-4427-AAC3-34F370A9E02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39603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30F37-FF9D-4256-B58B-3020570378E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E2410-20EC-45C2-A0C9-DE3339A5632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51623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C1284-7540-4A7E-A87B-52542772B71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90B45-5C24-419B-91C2-2EA74383BC3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98299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861FD-EB0E-45C7-BF87-8716A53A326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80FE4-B4A2-42D6-8644-55C4B78626C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93821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2ADDE-1B4B-4A65-8002-D624DAD1E54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50995-9AD1-454F-B917-E35B7F9A105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69098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23935-D6F1-40E5-A098-C7B9352579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41E5E-39CD-4B09-AEC2-5C6C7BDB5ED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63385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4A547-98BD-4CA0-8485-586C21CFA5D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32BB-4B03-4CCF-89F8-6CAFFF9E7B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92348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B02DE-75C2-4E4E-8543-F7C085D43C5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2F843-86D5-4440-9F5C-F84B92DFDDF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333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EBBAA-F08C-4C5F-8B5A-2869F4F4495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45B58-9258-42BF-AC30-7A16F6493B7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7ED15-63D6-489F-8B42-EBD4D78E85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0474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19B2-0378-42A4-8FD6-B48942D9387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D656B-3739-4BB1-BD3C-CCB383219A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28814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E75B1-0FEA-4B9C-8687-17CE57A4621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C1D5A-C2E3-4A5C-8484-C62F42D9393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68399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3AF71-FB0E-4522-96B1-E6162F5F550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D7688-DC4D-44C4-866D-A8B5A1B8962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17723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A08E4-D567-49DC-83A7-C72635AF958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7D0AA-D926-46EF-9920-DB8CA709DED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33185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B4F6A-F0F6-4726-B4AB-A1CFC42A022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374BE-AD73-4788-B690-7702E120C6C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19865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B4466-E1E8-40E2-B53F-A4C4B0AD61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4B4B9-19D2-4C97-8AB3-702673021C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05563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F375E-A266-485B-BEF5-E49600AEE0B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09E07-B2DA-49DD-8788-9A25914AE4B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54742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545BF-D2CD-4AF2-867F-1B52DE16C3C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CD602-991D-40CE-83B5-783A0AE09C5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34519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EA80B-F56E-48DC-9872-437AEDFFAAD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D1C6A-43BD-467A-8C1F-AB2F5BABE1B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15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B047B-6267-4F63-8AC2-B656945571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E205C-46CF-4B47-818F-D4FA3E073DF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5E471-58F4-483F-8C47-1D3A76B1177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17433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0CBC1-2BF7-42D0-A289-C11B883EB35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40360-A2D5-4097-97A0-3B1271A0AAA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45558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9A115-32E9-4085-A3AD-8C1B270E574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2A5A9-2A03-49F8-9D26-2B7CCFA7258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986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F0BD6-58B4-4FC8-A51D-E983EB047B4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72C54-C1E7-48FE-9BE9-B6F350F5282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93448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AE2AB-44F8-4F73-A147-13CC77C7CCB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3E21A-E5C0-4CFA-9C21-86C19F7FFDF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86783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02264-EE7E-4163-8228-F1187436EF4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1E889-2B83-4C62-9476-FBBEB89EB0D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53257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D2DA9-B9BC-42C1-B9CB-195D2BB5627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949CC-DA24-4B33-93DB-C5FB4D1D060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19677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1A061-4C06-448E-9714-F7EA1D931DA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3B824-15A8-43D2-83CA-ED62AD35BCF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75426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2F549-5010-4AD7-BA89-20B043EC3D1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C98B3-3E3E-4A47-9167-88987D63606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74062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1D898-8DDE-4BFF-8305-02444E7273D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A7CD7-C9F7-497B-8C4B-CB7286B3B72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01028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0742B-9B0D-46DA-A171-CDEA8416536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2DE00-0C5A-4856-A85A-EFEEF3AE3C5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5DDEA-58B8-4009-AFFA-90CA8B12838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7DDDE-8D18-498F-8527-4FD5F9610B4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631234"/>
      </p:ext>
    </p:extLst>
  </p:cSld>
  <p:clrMapOvr>
    <a:masterClrMapping/>
  </p:clrMapOvr>
  <p:transition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7CDA9-AC34-42F6-8292-7461D087DDA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CFB0E-B0C7-4C18-8821-9DEA0665678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856369"/>
      </p:ext>
    </p:extLst>
  </p:cSld>
  <p:clrMapOvr>
    <a:masterClrMapping/>
  </p:clrMapOvr>
  <p:transition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6DEAD-19B6-4EFC-934D-CB68CCF719E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1315F-D46A-4B8E-B37C-9436ED9F699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203775"/>
      </p:ext>
    </p:extLst>
  </p:cSld>
  <p:clrMapOvr>
    <a:masterClrMapping/>
  </p:clrMapOvr>
  <p:transition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E309D-BF67-4DEF-A9C7-1475FCC87CA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CDC9E-C1C0-4CD9-B99D-C0E82BF7693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514022"/>
      </p:ext>
    </p:extLst>
  </p:cSld>
  <p:clrMapOvr>
    <a:masterClrMapping/>
  </p:clrMapOvr>
  <p:transition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D2825-01E3-4AE9-B5A1-2E76D4E7ECF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AD78A-5433-4526-8EE4-586D60DCF70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249340"/>
      </p:ext>
    </p:extLst>
  </p:cSld>
  <p:clrMapOvr>
    <a:masterClrMapping/>
  </p:clrMapOvr>
  <p:transition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563F1-6F06-409D-BE5C-D0367155EA4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736DC-4B79-4603-AA57-622D0AA8F0B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401858"/>
      </p:ext>
    </p:extLst>
  </p:cSld>
  <p:clrMapOvr>
    <a:masterClrMapping/>
  </p:clrMapOvr>
  <p:transition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C5199-4DF2-40CB-B608-0FD60BB14A1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B4B68-F311-4447-80A0-5977FDF23B6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503368"/>
      </p:ext>
    </p:extLst>
  </p:cSld>
  <p:clrMapOvr>
    <a:masterClrMapping/>
  </p:clrMapOvr>
  <p:transition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C42E2-7C5D-4EE8-9443-3BF228C20EB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B2553-B5FC-4C2D-84E7-F6349323B8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593096"/>
      </p:ext>
    </p:extLst>
  </p:cSld>
  <p:clrMapOvr>
    <a:masterClrMapping/>
  </p:clrMapOvr>
  <p:transition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A12B8-230F-47FD-A037-937378A5606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A2FD8-DB8F-44A4-9DF7-18F943770AC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284213"/>
      </p:ext>
    </p:extLst>
  </p:cSld>
  <p:clrMapOvr>
    <a:masterClrMapping/>
  </p:clrMapOvr>
  <p:transition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92B74-F179-4E07-9049-45549BA3534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070E4-E0F1-4ED9-9437-665E43AEC90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64382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B1E0A-B7A9-4B0C-9414-3B85D8316AC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545BF-D2CD-4AF2-867F-1B52DE16C3C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CD602-991D-40CE-83B5-783A0AE09C5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67262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EA80B-F56E-48DC-9872-437AEDFFAAD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D1C6A-43BD-467A-8C1F-AB2F5BABE1B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92455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E205C-46CF-4B47-818F-D4FA3E073DF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5E471-58F4-483F-8C47-1D3A76B1177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9772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0CBC1-2BF7-42D0-A289-C11B883EB35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40360-A2D5-4097-97A0-3B1271A0AAA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62800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9A115-32E9-4085-A3AD-8C1B270E574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2A5A9-2A03-49F8-9D26-2B7CCFA7258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62609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F0BD6-58B4-4FC8-A51D-E983EB047B4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72C54-C1E7-48FE-9BE9-B6F350F5282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60420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AE2AB-44F8-4F73-A147-13CC77C7CCB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3E21A-E5C0-4CFA-9C21-86C19F7FFDF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70226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02264-EE7E-4163-8228-F1187436EF4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1E889-2B83-4C62-9476-FBBEB89EB0D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06412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D2DA9-B9BC-42C1-B9CB-195D2BB5627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949CC-DA24-4B33-93DB-C5FB4D1D060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78108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1A061-4C06-448E-9714-F7EA1D931DA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3B824-15A8-43D2-83CA-ED62AD35BCF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400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0DEA5-2D62-42D8-BBC5-91988010E13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2F549-5010-4AD7-BA89-20B043EC3D1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C98B3-3E3E-4A47-9167-88987D63606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1379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B70F9-8105-4097-B6E3-8313B86C923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85F36-A68F-42C5-87F5-A82B62349EC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EA58C9-ED90-4B1B-A574-558BAFEF758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134B9-DEE5-46D7-95AE-A26CE6C2E0A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72065-2DA9-41DB-AE60-DAEE9DEF4E3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67A5E2-2225-405A-9F93-221AB80140C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BAAAF-8062-44E9-BBAD-91B1F8938E9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407F7-E1D7-4775-8458-61AC1B4EA51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F5FD5-7E02-46EE-B9DF-EF83354246B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DFD12-A7DE-430A-A009-09560A20D83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C23324-C7AF-470B-8D04-998111E86DD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50821-67F7-4DCF-9304-CC936A821E8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8B39C-D5AF-4561-A851-8536D943C885}" type="datetimeFigureOut">
              <a:rPr lang="it-IT"/>
              <a:pPr>
                <a:defRPr/>
              </a:pPr>
              <a:t>15/12/2012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662E7-B198-4B6F-8153-93948D37914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F1076-7DFF-4C45-86B9-C40567F7B3A7}" type="datetimeFigureOut">
              <a:rPr lang="it-IT"/>
              <a:pPr>
                <a:defRPr/>
              </a:pPr>
              <a:t>15/12/2012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2D807-E79D-4981-B37F-B3D647DD33C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379A7-5597-4F30-AD54-33E1408EA720}" type="datetimeFigureOut">
              <a:rPr lang="it-IT"/>
              <a:pPr>
                <a:defRPr/>
              </a:pPr>
              <a:t>15/12/2012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8AA81-4DBF-4EB1-8FEF-C8AE0ACDD3C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AF68B-1E89-4C25-8C6B-8C048810721A}" type="datetimeFigureOut">
              <a:rPr lang="it-IT"/>
              <a:pPr>
                <a:defRPr/>
              </a:pPr>
              <a:t>15/12/2012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13776-C95E-4A28-BD8C-9A6DF9D3DB8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90905-F072-463A-99F1-34A9E987B304}" type="datetimeFigureOut">
              <a:rPr lang="it-IT"/>
              <a:pPr>
                <a:defRPr/>
              </a:pPr>
              <a:t>15/12/2012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56860-6CA9-44E1-AF13-006DF982D6F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64083-15C0-4A98-BC13-C50F823D246E}" type="datetimeFigureOut">
              <a:rPr lang="it-IT"/>
              <a:pPr>
                <a:defRPr/>
              </a:pPr>
              <a:t>15/12/2012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A834E-B088-4562-A932-8D3F67DA931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B8395-83BD-4780-8337-148524E2C86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8A4AC-DA74-4DA0-8197-C58D42FFD7A1}" type="datetimeFigureOut">
              <a:rPr lang="it-IT"/>
              <a:pPr>
                <a:defRPr/>
              </a:pPr>
              <a:t>15/12/2012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1FFC8-B442-4785-B5B2-777439015A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312E0-9F3D-41BB-9788-98E0E08BC62F}" type="datetimeFigureOut">
              <a:rPr lang="it-IT"/>
              <a:pPr>
                <a:defRPr/>
              </a:pPr>
              <a:t>15/12/2012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35281-8A32-48E9-AA9D-5E2BAF6B020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82ECC-4FC3-4581-A674-A264C520F94E}" type="datetimeFigureOut">
              <a:rPr lang="it-IT"/>
              <a:pPr>
                <a:defRPr/>
              </a:pPr>
              <a:t>15/12/2012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F24F2-DB8D-42DE-9947-16C3483102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0DC15-39C9-460A-9E15-504F0E5B2F89}" type="datetimeFigureOut">
              <a:rPr lang="it-IT"/>
              <a:pPr>
                <a:defRPr/>
              </a:pPr>
              <a:t>15/12/2012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0AB0F-EDCD-410C-B9E8-A55822620FE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91686-FBCC-4318-BEC5-98077C0EE876}" type="datetimeFigureOut">
              <a:rPr lang="it-IT"/>
              <a:pPr>
                <a:defRPr/>
              </a:pPr>
              <a:t>15/12/2012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ED16E-AD93-4743-A667-293C2160DDE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9B249-D1F9-47EA-9916-1EE7078AF4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B7470-04F1-4F0D-8D2E-B211CFC0B02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45FA5-539B-4EED-B79D-3D81BA5B9E9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23910-E7B8-421C-A078-66BB7AF7159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0FD88-D350-4BA5-B23F-C72073A25D2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8BEC2-E8EA-47B2-A8BB-27631EA30C7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4355D-83B9-4404-9E72-18DB6ECB033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97D87-BDEE-4524-A29B-78FAB57BF40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8AF0D-FD32-4B22-897C-275F75B469D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E099C1-D2BA-4DA6-86AE-F0A050565CA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C8437-9226-45A5-B3A6-F1BA69E71D9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B6B46-5EEA-42AC-A5B2-BE52B21679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E398E-458B-40EB-945D-0A2F487BDA2C}" type="datetimeFigureOut">
              <a:rPr lang="it-IT"/>
              <a:pPr>
                <a:defRPr/>
              </a:pPr>
              <a:t>15/12/2012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55EBB-1FA4-44D2-9832-D7A23785C93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0C5E9-328A-4689-B417-F27FE355AB37}" type="datetimeFigureOut">
              <a:rPr lang="it-IT"/>
              <a:pPr>
                <a:defRPr/>
              </a:pPr>
              <a:t>15/12/2012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30C0E-D31E-4343-9D56-A4B3B99C83F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6FAD8-F746-43DB-8FDB-564ED24086D7}" type="datetimeFigureOut">
              <a:rPr lang="it-IT"/>
              <a:pPr>
                <a:defRPr/>
              </a:pPr>
              <a:t>15/12/2012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C6372-E3F4-417D-8582-C7514C05216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C5C0A-9726-44FC-A9F9-D0349200EC8F}" type="datetimeFigureOut">
              <a:rPr lang="it-IT"/>
              <a:pPr>
                <a:defRPr/>
              </a:pPr>
              <a:t>15/12/2012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DDB5F-426A-4211-9A32-337D84E014F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B61C9-B0EB-4CEC-BF9C-734E54B0856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A1880-8AF3-42EE-91F0-8EBF552F94FC}" type="datetimeFigureOut">
              <a:rPr lang="it-IT"/>
              <a:pPr>
                <a:defRPr/>
              </a:pPr>
              <a:t>15/12/2012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ADB76-92B8-4C15-B999-5296544D88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66B6D-AAD8-476B-9416-8A96A5ED157C}" type="datetimeFigureOut">
              <a:rPr lang="it-IT"/>
              <a:pPr>
                <a:defRPr/>
              </a:pPr>
              <a:t>15/12/2012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BA11A-48CF-40DD-83DF-33BB272292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C2354-02DD-4932-8643-AD2B1DCE3A73}" type="datetimeFigureOut">
              <a:rPr lang="it-IT"/>
              <a:pPr>
                <a:defRPr/>
              </a:pPr>
              <a:t>15/12/2012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72822-B433-40F0-94CE-B76224CD8F9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87612-D5DE-4C22-A0DE-C990F4622653}" type="datetimeFigureOut">
              <a:rPr lang="it-IT"/>
              <a:pPr>
                <a:defRPr/>
              </a:pPr>
              <a:t>15/12/2012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50666-375E-4EC7-B09D-EAE9D2D381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BF4F2-D7B9-4EBD-AEC3-95FC63BA81ED}" type="datetimeFigureOut">
              <a:rPr lang="it-IT"/>
              <a:pPr>
                <a:defRPr/>
              </a:pPr>
              <a:t>15/12/2012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97F5E-0E9D-404E-8A01-8BA7F53EF4C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50E33-E3D7-43A2-B4B8-71FE5588BB2C}" type="datetimeFigureOut">
              <a:rPr lang="it-IT"/>
              <a:pPr>
                <a:defRPr/>
              </a:pPr>
              <a:t>15/12/2012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EF7FF-EDA2-49CC-BEA8-6DD9FB48C0E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29454-FF5A-4EBA-850A-FB0E2F111CA9}" type="datetimeFigureOut">
              <a:rPr lang="it-IT"/>
              <a:pPr>
                <a:defRPr/>
              </a:pPr>
              <a:t>15/12/2012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34AA3-2750-465E-BBB9-415930218C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107C7-0298-476A-827C-00E304A6BD7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09865-CD0B-4E6E-81D7-94EC427DCD3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5BD1F-2C8E-4727-9FB5-2AF12EA8C74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064F3-1EE8-4506-B86E-72C825967DC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30D74-13F1-4E0D-9A6C-2469BA7C649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3FFAE-CC34-49E7-A8DE-D0A442F133F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A862C-7E1A-4A04-B9CF-C9E2B5ED6C9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7D7FC-C08D-4570-A059-0A4C96CA029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83FE2-7A4D-4873-A074-1080021374E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6503F-E14D-4A3A-BABB-A773640A0AE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6CC06-AF7B-4525-B763-44C5034407B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1EC8B-B5E2-443E-9876-B5999BC2173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95A30-D90A-4E39-9BD7-DB3557108925}" type="datetimeFigureOut">
              <a:rPr lang="it-IT"/>
              <a:pPr>
                <a:defRPr/>
              </a:pPr>
              <a:t>15/12/2012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EB5D9-3619-46F2-938B-B06237DFB5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01323-0B99-4214-A262-E9B5C214D4AE}" type="datetimeFigureOut">
              <a:rPr lang="it-IT"/>
              <a:pPr>
                <a:defRPr/>
              </a:pPr>
              <a:t>15/12/2012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AD70F-9895-4EA4-8169-0901751E1E1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686FA3-2B44-4F58-A82B-D5763E74B03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00B2A-38CA-45F7-B190-2E55EDAC50E0}" type="datetimeFigureOut">
              <a:rPr lang="it-IT"/>
              <a:pPr>
                <a:defRPr/>
              </a:pPr>
              <a:t>15/12/2012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9D582-132B-42AA-8C83-4C5A12A5B1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58917-4C32-42D1-B4C7-44BFBFCB9D2C}" type="datetimeFigureOut">
              <a:rPr lang="it-IT"/>
              <a:pPr>
                <a:defRPr/>
              </a:pPr>
              <a:t>15/12/2012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99EF0-A03A-47DD-93D1-ECBDB71039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9BA08-A86A-4C54-BFC1-E0085C294197}" type="datetimeFigureOut">
              <a:rPr lang="it-IT"/>
              <a:pPr>
                <a:defRPr/>
              </a:pPr>
              <a:t>15/12/2012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B8B21-55CC-4BA1-84E4-56B46B6372D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10DA1-6224-46A6-87EB-ECC458013D27}" type="datetimeFigureOut">
              <a:rPr lang="it-IT"/>
              <a:pPr>
                <a:defRPr/>
              </a:pPr>
              <a:t>15/12/2012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9F674-3188-4FB2-B4BF-8A31D04A7A4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9DA43-CB30-4A96-83DC-5DB8E6BC2247}" type="datetimeFigureOut">
              <a:rPr lang="it-IT"/>
              <a:pPr>
                <a:defRPr/>
              </a:pPr>
              <a:t>15/12/2012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4768A-890C-477B-B438-7CC1CB69738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3794C-E3D3-48C1-B1D1-412309B8B651}" type="datetimeFigureOut">
              <a:rPr lang="it-IT"/>
              <a:pPr>
                <a:defRPr/>
              </a:pPr>
              <a:t>15/12/2012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98310-4D4C-4714-9856-B03D3D181C1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20CD2-9F8A-445B-AB61-3FBB7B231647}" type="datetimeFigureOut">
              <a:rPr lang="it-IT"/>
              <a:pPr>
                <a:defRPr/>
              </a:pPr>
              <a:t>15/12/2012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E2270-01C5-4C90-A6A5-4C85BBA4520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8B9D9-1BF7-4196-8227-4EE153B1271E}" type="datetimeFigureOut">
              <a:rPr lang="it-IT"/>
              <a:pPr>
                <a:defRPr/>
              </a:pPr>
              <a:t>15/12/2012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72A1B-95BB-479A-B0EF-638211EB706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79620-0080-4E7D-B73B-D57413FAA26C}" type="datetimeFigureOut">
              <a:rPr lang="it-IT"/>
              <a:pPr>
                <a:defRPr/>
              </a:pPr>
              <a:t>15/12/2012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BE43B-B451-4F1E-BF76-460ADB95941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81893249-5B59-44DB-BA9C-511742D2A478}" type="datetimeFigureOut">
              <a:rPr lang="it-IT"/>
              <a:pPr>
                <a:defRPr/>
              </a:pPr>
              <a:t>15/12/2012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5D5B469F-5FE5-454F-B5CB-E4DA9BADF0C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CA60D-E961-489B-B292-0A5CF46D5C5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083B2A1-553C-4321-88DD-219077F72D86}" type="datetimeFigureOut">
              <a:rPr lang="it-IT"/>
              <a:pPr>
                <a:defRPr/>
              </a:pPr>
              <a:t>15/12/2012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88846085-A7FF-439E-9451-666310329F0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E87A8E03-9F73-428E-9C77-C600FC170C79}" type="datetimeFigureOut">
              <a:rPr lang="it-IT"/>
              <a:pPr>
                <a:defRPr/>
              </a:pPr>
              <a:t>15/12/2012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1A986CA1-699D-4B4C-AFAF-F313F304B4F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595D44B-B9AB-4225-9EB2-5804C2B1FC50}" type="datetimeFigureOut">
              <a:rPr lang="it-IT"/>
              <a:pPr>
                <a:defRPr/>
              </a:pPr>
              <a:t>15/12/2012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EF42D5DA-2E50-4031-BE27-C20476A3E6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F7AA125-2443-4398-BC89-7D484BA068F5}" type="datetimeFigureOut">
              <a:rPr lang="it-IT"/>
              <a:pPr>
                <a:defRPr/>
              </a:pPr>
              <a:t>15/12/2012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3EA3C2C5-0F04-4B07-8F1D-3CC4AE06EF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8B3B78CC-E1C1-4EBB-8A02-535DA862696D}" type="datetimeFigureOut">
              <a:rPr lang="it-IT"/>
              <a:pPr>
                <a:defRPr/>
              </a:pPr>
              <a:t>15/12/2012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97EFF18E-B86A-4F0C-B9D4-F32D4F153D5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3A36AA17-2F87-4CAD-8A85-913828834464}" type="datetimeFigureOut">
              <a:rPr lang="it-IT"/>
              <a:pPr>
                <a:defRPr/>
              </a:pPr>
              <a:t>15/12/2012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35AEB17-AA7D-4233-BB44-59A40E72C9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72828B9F-325A-4E15-9B5B-7D5B63E0868F}" type="datetimeFigureOut">
              <a:rPr lang="it-IT"/>
              <a:pPr>
                <a:defRPr/>
              </a:pPr>
              <a:t>15/12/2012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6EB867A1-D9CD-4772-B91D-1C6F6E1B50F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452EDD91-3E67-43A4-B2DC-7EF8F52BBE48}" type="datetimeFigureOut">
              <a:rPr lang="it-IT"/>
              <a:pPr>
                <a:defRPr/>
              </a:pPr>
              <a:t>15/12/2012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45944C04-FF04-4A44-B633-8DF04A72D41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1C85A26B-3E22-4504-8F6D-ED3136520091}" type="datetimeFigureOut">
              <a:rPr lang="it-IT"/>
              <a:pPr>
                <a:defRPr/>
              </a:pPr>
              <a:t>15/12/2012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965B7F9-B0E2-487E-81F1-58F5D8487CA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C22A242-07A0-465C-8669-FF5425213AC8}" type="datetimeFigureOut">
              <a:rPr lang="it-IT"/>
              <a:pPr>
                <a:defRPr/>
              </a:pPr>
              <a:t>15/12/2012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666806A6-5F55-44D3-95F2-23E78277E6D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78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tags" Target="../tags/tag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fld id="{02605A77-9D9D-4E3D-8FDB-7660E178682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4" r:id="rId1"/>
    <p:sldLayoutId id="2147484665" r:id="rId2"/>
    <p:sldLayoutId id="2147484666" r:id="rId3"/>
    <p:sldLayoutId id="2147484667" r:id="rId4"/>
    <p:sldLayoutId id="2147484668" r:id="rId5"/>
    <p:sldLayoutId id="2147484669" r:id="rId6"/>
    <p:sldLayoutId id="2147484670" r:id="rId7"/>
    <p:sldLayoutId id="2147484671" r:id="rId8"/>
    <p:sldLayoutId id="2147484672" r:id="rId9"/>
    <p:sldLayoutId id="2147484673" r:id="rId10"/>
    <p:sldLayoutId id="21474846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effectLst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effectLst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effectLst/>
                <a:cs typeface="Arial" charset="0"/>
              </a:defRPr>
            </a:lvl1pPr>
          </a:lstStyle>
          <a:p>
            <a:pPr>
              <a:defRPr/>
            </a:pPr>
            <a:fld id="{51AF86DB-309E-4A62-B72B-6873AD76154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6" r:id="rId1"/>
    <p:sldLayoutId id="2147484797" r:id="rId2"/>
    <p:sldLayoutId id="2147484798" r:id="rId3"/>
    <p:sldLayoutId id="2147484799" r:id="rId4"/>
    <p:sldLayoutId id="2147484800" r:id="rId5"/>
    <p:sldLayoutId id="2147484801" r:id="rId6"/>
    <p:sldLayoutId id="2147484802" r:id="rId7"/>
    <p:sldLayoutId id="2147484803" r:id="rId8"/>
    <p:sldLayoutId id="2147484804" r:id="rId9"/>
    <p:sldLayoutId id="2147484805" r:id="rId10"/>
    <p:sldLayoutId id="2147484806" r:id="rId11"/>
  </p:sldLayoutIdLst>
  <p:transition advTm="10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B4F7B8C-84D6-474F-926B-79F1BA9AF81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7C90DE-AA15-467F-A376-35FF3AD967E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60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1" r:id="rId1"/>
    <p:sldLayoutId id="2147484842" r:id="rId2"/>
    <p:sldLayoutId id="2147484843" r:id="rId3"/>
    <p:sldLayoutId id="2147484844" r:id="rId4"/>
    <p:sldLayoutId id="2147484845" r:id="rId5"/>
    <p:sldLayoutId id="2147484846" r:id="rId6"/>
    <p:sldLayoutId id="2147484847" r:id="rId7"/>
    <p:sldLayoutId id="2147484848" r:id="rId8"/>
    <p:sldLayoutId id="2147484849" r:id="rId9"/>
    <p:sldLayoutId id="2147484850" r:id="rId10"/>
    <p:sldLayoutId id="2147484851" r:id="rId11"/>
  </p:sldLayoutIdLst>
  <p:transition spd="med">
    <p:push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638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smtClean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A9337668-2F71-4652-B26E-2ECEE6E5B7C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 smtClean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C20F3373-4E05-4531-B5B4-63EC132481B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161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3" r:id="rId1"/>
    <p:sldLayoutId id="2147484854" r:id="rId2"/>
    <p:sldLayoutId id="2147484855" r:id="rId3"/>
    <p:sldLayoutId id="2147484856" r:id="rId4"/>
    <p:sldLayoutId id="2147484857" r:id="rId5"/>
    <p:sldLayoutId id="2147484858" r:id="rId6"/>
    <p:sldLayoutId id="2147484859" r:id="rId7"/>
    <p:sldLayoutId id="2147484860" r:id="rId8"/>
    <p:sldLayoutId id="2147484861" r:id="rId9"/>
    <p:sldLayoutId id="2147484862" r:id="rId10"/>
    <p:sldLayoutId id="214748486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369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5" r:id="rId1"/>
    <p:sldLayoutId id="2147484866" r:id="rId2"/>
    <p:sldLayoutId id="2147484867" r:id="rId3"/>
    <p:sldLayoutId id="2147484868" r:id="rId4"/>
    <p:sldLayoutId id="2147484869" r:id="rId5"/>
    <p:sldLayoutId id="2147484870" r:id="rId6"/>
    <p:sldLayoutId id="2147484871" r:id="rId7"/>
    <p:sldLayoutId id="2147484872" r:id="rId8"/>
    <p:sldLayoutId id="2147484873" r:id="rId9"/>
    <p:sldLayoutId id="2147484874" r:id="rId10"/>
    <p:sldLayoutId id="2147484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126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093D0C78-B33F-459C-A6CB-B6813409BA9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571628E4-BEAD-4A8F-A141-5854A195E26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97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7" r:id="rId1"/>
    <p:sldLayoutId id="2147484878" r:id="rId2"/>
    <p:sldLayoutId id="2147484879" r:id="rId3"/>
    <p:sldLayoutId id="2147484880" r:id="rId4"/>
    <p:sldLayoutId id="2147484881" r:id="rId5"/>
    <p:sldLayoutId id="2147484882" r:id="rId6"/>
    <p:sldLayoutId id="2147484883" r:id="rId7"/>
    <p:sldLayoutId id="2147484884" r:id="rId8"/>
    <p:sldLayoutId id="2147484885" r:id="rId9"/>
    <p:sldLayoutId id="2147484886" r:id="rId10"/>
    <p:sldLayoutId id="21474848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C5CEE8A5-DE10-4C19-A1A9-9087DD4E884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AD3B9B6D-0F47-44C8-9257-C4B38D10D62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360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9" r:id="rId1"/>
    <p:sldLayoutId id="2147484890" r:id="rId2"/>
    <p:sldLayoutId id="2147484891" r:id="rId3"/>
    <p:sldLayoutId id="2147484892" r:id="rId4"/>
    <p:sldLayoutId id="2147484893" r:id="rId5"/>
    <p:sldLayoutId id="2147484894" r:id="rId6"/>
    <p:sldLayoutId id="2147484895" r:id="rId7"/>
    <p:sldLayoutId id="2147484896" r:id="rId8"/>
    <p:sldLayoutId id="2147484897" r:id="rId9"/>
    <p:sldLayoutId id="2147484898" r:id="rId10"/>
    <p:sldLayoutId id="21474848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E25C9B58-6BEB-493C-9A39-0EE0DD12557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99AA0F0C-1E69-4D73-92FD-CEA2D1C36F7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7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1" r:id="rId1"/>
    <p:sldLayoutId id="2147484902" r:id="rId2"/>
    <p:sldLayoutId id="2147484903" r:id="rId3"/>
    <p:sldLayoutId id="2147484904" r:id="rId4"/>
    <p:sldLayoutId id="2147484905" r:id="rId5"/>
    <p:sldLayoutId id="2147484906" r:id="rId6"/>
    <p:sldLayoutId id="2147484907" r:id="rId7"/>
    <p:sldLayoutId id="2147484908" r:id="rId8"/>
    <p:sldLayoutId id="2147484909" r:id="rId9"/>
    <p:sldLayoutId id="2147484910" r:id="rId10"/>
    <p:sldLayoutId id="21474849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652DA2C1-7B37-4509-AEF0-E54B0A90CF46}" type="datetimeFigureOut">
              <a:rPr lang="it-IT">
                <a:solidFill>
                  <a:prstClr val="black">
                    <a:tint val="75000"/>
                  </a:prstClr>
                </a:solidFill>
                <a:cs typeface="Arial" charset="0"/>
              </a:rPr>
              <a:pPr eaLnBrk="0" hangingPunct="0"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2BE986A6-FBD9-4B3B-99FB-7893A7A3F9EB}" type="slidenum">
              <a:rPr lang="it-IT">
                <a:solidFill>
                  <a:prstClr val="black">
                    <a:tint val="75000"/>
                  </a:prstClr>
                </a:solidFill>
                <a:cs typeface="Arial" charset="0"/>
              </a:rPr>
              <a:pPr eaLnBrk="0" hangingPunct="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88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3" r:id="rId1"/>
    <p:sldLayoutId id="2147484914" r:id="rId2"/>
    <p:sldLayoutId id="2147484915" r:id="rId3"/>
    <p:sldLayoutId id="2147484916" r:id="rId4"/>
    <p:sldLayoutId id="2147484917" r:id="rId5"/>
    <p:sldLayoutId id="2147484918" r:id="rId6"/>
    <p:sldLayoutId id="2147484919" r:id="rId7"/>
    <p:sldLayoutId id="2147484920" r:id="rId8"/>
    <p:sldLayoutId id="2147484921" r:id="rId9"/>
    <p:sldLayoutId id="2147484922" r:id="rId10"/>
    <p:sldLayoutId id="21474849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126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093D0C78-B33F-459C-A6CB-B6813409BA9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571628E4-BEAD-4A8F-A141-5854A195E26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69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5" r:id="rId1"/>
    <p:sldLayoutId id="2147484926" r:id="rId2"/>
    <p:sldLayoutId id="2147484927" r:id="rId3"/>
    <p:sldLayoutId id="2147484928" r:id="rId4"/>
    <p:sldLayoutId id="2147484929" r:id="rId5"/>
    <p:sldLayoutId id="2147484930" r:id="rId6"/>
    <p:sldLayoutId id="2147484931" r:id="rId7"/>
    <p:sldLayoutId id="2147484932" r:id="rId8"/>
    <p:sldLayoutId id="2147484933" r:id="rId9"/>
    <p:sldLayoutId id="2147484934" r:id="rId10"/>
    <p:sldLayoutId id="21474849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5EAD9233-FF63-4B11-A6C3-11C9D80A05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4E3267D9-F0A8-4956-9057-2BE463D0044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47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7" r:id="rId1"/>
    <p:sldLayoutId id="2147484938" r:id="rId2"/>
    <p:sldLayoutId id="2147484939" r:id="rId3"/>
    <p:sldLayoutId id="2147484940" r:id="rId4"/>
    <p:sldLayoutId id="2147484941" r:id="rId5"/>
    <p:sldLayoutId id="2147484942" r:id="rId6"/>
    <p:sldLayoutId id="2147484943" r:id="rId7"/>
    <p:sldLayoutId id="2147484944" r:id="rId8"/>
    <p:sldLayoutId id="2147484945" r:id="rId9"/>
    <p:sldLayoutId id="2147484946" r:id="rId10"/>
    <p:sldLayoutId id="2147484947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3A9503F5-5819-4A39-90A1-1715D2E02A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5" r:id="rId1"/>
    <p:sldLayoutId id="2147484676" r:id="rId2"/>
    <p:sldLayoutId id="2147484677" r:id="rId3"/>
    <p:sldLayoutId id="2147484678" r:id="rId4"/>
    <p:sldLayoutId id="2147484679" r:id="rId5"/>
    <p:sldLayoutId id="2147484680" r:id="rId6"/>
    <p:sldLayoutId id="2147484681" r:id="rId7"/>
    <p:sldLayoutId id="2147484682" r:id="rId8"/>
    <p:sldLayoutId id="2147484683" r:id="rId9"/>
    <p:sldLayoutId id="2147484684" r:id="rId10"/>
    <p:sldLayoutId id="2147484685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126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093D0C78-B33F-459C-A6CB-B6813409BA9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571628E4-BEAD-4A8F-A141-5854A195E26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5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49" r:id="rId1"/>
    <p:sldLayoutId id="2147484950" r:id="rId2"/>
    <p:sldLayoutId id="2147484951" r:id="rId3"/>
    <p:sldLayoutId id="2147484952" r:id="rId4"/>
    <p:sldLayoutId id="2147484953" r:id="rId5"/>
    <p:sldLayoutId id="2147484954" r:id="rId6"/>
    <p:sldLayoutId id="2147484955" r:id="rId7"/>
    <p:sldLayoutId id="2147484956" r:id="rId8"/>
    <p:sldLayoutId id="2147484957" r:id="rId9"/>
    <p:sldLayoutId id="2147484958" r:id="rId10"/>
    <p:sldLayoutId id="21474849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0DC167D-DF80-41B4-B2DE-FDD58D9FEC0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6" r:id="rId1"/>
    <p:sldLayoutId id="2147484687" r:id="rId2"/>
    <p:sldLayoutId id="2147484688" r:id="rId3"/>
    <p:sldLayoutId id="2147484689" r:id="rId4"/>
    <p:sldLayoutId id="2147484690" r:id="rId5"/>
    <p:sldLayoutId id="2147484691" r:id="rId6"/>
    <p:sldLayoutId id="2147484692" r:id="rId7"/>
    <p:sldLayoutId id="2147484693" r:id="rId8"/>
    <p:sldLayoutId id="2147484694" r:id="rId9"/>
    <p:sldLayoutId id="2147484695" r:id="rId10"/>
    <p:sldLayoutId id="2147484696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09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C7D023C9-94C2-4EE7-8833-06B7516A192A}" type="datetimeFigureOut">
              <a:rPr lang="it-IT"/>
              <a:pPr>
                <a:defRPr/>
              </a:pPr>
              <a:t>15/12/2012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3A6C7874-FE72-4746-A2AB-EB0D2A77120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97" r:id="rId1"/>
    <p:sldLayoutId id="2147484698" r:id="rId2"/>
    <p:sldLayoutId id="2147484699" r:id="rId3"/>
    <p:sldLayoutId id="2147484700" r:id="rId4"/>
    <p:sldLayoutId id="2147484701" r:id="rId5"/>
    <p:sldLayoutId id="2147484702" r:id="rId6"/>
    <p:sldLayoutId id="2147484703" r:id="rId7"/>
    <p:sldLayoutId id="2147484704" r:id="rId8"/>
    <p:sldLayoutId id="2147484705" r:id="rId9"/>
    <p:sldLayoutId id="2147484706" r:id="rId10"/>
    <p:sldLayoutId id="2147484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fld id="{F49E924F-3812-43CB-8E0B-DFE1CBDBA19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8" r:id="rId1"/>
    <p:sldLayoutId id="2147484709" r:id="rId2"/>
    <p:sldLayoutId id="2147484710" r:id="rId3"/>
    <p:sldLayoutId id="2147484711" r:id="rId4"/>
    <p:sldLayoutId id="2147484712" r:id="rId5"/>
    <p:sldLayoutId id="2147484713" r:id="rId6"/>
    <p:sldLayoutId id="2147484714" r:id="rId7"/>
    <p:sldLayoutId id="2147484715" r:id="rId8"/>
    <p:sldLayoutId id="2147484716" r:id="rId9"/>
    <p:sldLayoutId id="2147484717" r:id="rId10"/>
    <p:sldLayoutId id="2147484718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8B33FBD-C66F-4A5B-9E82-719EE1A2FAB1}" type="datetimeFigureOut">
              <a:rPr lang="it-IT"/>
              <a:pPr>
                <a:defRPr/>
              </a:pPr>
              <a:t>15/12/2012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16B56B-3E6C-4122-9B0B-B70B3338CAA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19" r:id="rId1"/>
    <p:sldLayoutId id="2147484720" r:id="rId2"/>
    <p:sldLayoutId id="2147484721" r:id="rId3"/>
    <p:sldLayoutId id="2147484722" r:id="rId4"/>
    <p:sldLayoutId id="2147484723" r:id="rId5"/>
    <p:sldLayoutId id="2147484724" r:id="rId6"/>
    <p:sldLayoutId id="2147484725" r:id="rId7"/>
    <p:sldLayoutId id="2147484726" r:id="rId8"/>
    <p:sldLayoutId id="2147484727" r:id="rId9"/>
    <p:sldLayoutId id="2147484728" r:id="rId10"/>
    <p:sldLayoutId id="21474847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21B9DD8B-481A-4EE0-9A72-CEFE9EE7CAB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30" r:id="rId1"/>
    <p:sldLayoutId id="2147484731" r:id="rId2"/>
    <p:sldLayoutId id="2147484732" r:id="rId3"/>
    <p:sldLayoutId id="2147484733" r:id="rId4"/>
    <p:sldLayoutId id="2147484734" r:id="rId5"/>
    <p:sldLayoutId id="2147484735" r:id="rId6"/>
    <p:sldLayoutId id="2147484736" r:id="rId7"/>
    <p:sldLayoutId id="2147484737" r:id="rId8"/>
    <p:sldLayoutId id="2147484738" r:id="rId9"/>
    <p:sldLayoutId id="2147484739" r:id="rId10"/>
    <p:sldLayoutId id="2147484740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4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439DE88C-2967-4040-9029-B074393118A5}" type="datetimeFigureOut">
              <a:rPr lang="it-IT"/>
              <a:pPr>
                <a:defRPr/>
              </a:pPr>
              <a:t>15/12/2012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B179B8B7-063A-4347-BDE1-749806E333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63" r:id="rId1"/>
    <p:sldLayoutId id="2147484764" r:id="rId2"/>
    <p:sldLayoutId id="2147484765" r:id="rId3"/>
    <p:sldLayoutId id="2147484766" r:id="rId4"/>
    <p:sldLayoutId id="2147484767" r:id="rId5"/>
    <p:sldLayoutId id="2147484768" r:id="rId6"/>
    <p:sldLayoutId id="2147484769" r:id="rId7"/>
    <p:sldLayoutId id="2147484770" r:id="rId8"/>
    <p:sldLayoutId id="2147484771" r:id="rId9"/>
    <p:sldLayoutId id="2147484772" r:id="rId10"/>
    <p:sldLayoutId id="21474847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331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CA387C11-E608-4C0C-A497-F7C9D5F6DB4D}" type="datetimeFigureOut">
              <a:rPr lang="it-IT"/>
              <a:pPr>
                <a:defRPr/>
              </a:pPr>
              <a:t>15/12/2012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7D87CAA-5EE5-4F72-A11B-70C36A63B31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18" r:id="rId1"/>
    <p:sldLayoutId id="2147484819" r:id="rId2"/>
    <p:sldLayoutId id="2147484820" r:id="rId3"/>
    <p:sldLayoutId id="2147484821" r:id="rId4"/>
    <p:sldLayoutId id="2147484822" r:id="rId5"/>
    <p:sldLayoutId id="2147484823" r:id="rId6"/>
    <p:sldLayoutId id="2147484824" r:id="rId7"/>
    <p:sldLayoutId id="2147484825" r:id="rId8"/>
    <p:sldLayoutId id="2147484826" r:id="rId9"/>
    <p:sldLayoutId id="2147484827" r:id="rId10"/>
    <p:sldLayoutId id="21474848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8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4" Type="http://schemas.openxmlformats.org/officeDocument/2006/relationships/image" Target="../media/image7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9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9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9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9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9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9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9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9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9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9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9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9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9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9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9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9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9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9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9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9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9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9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9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94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94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16.xml"/><Relationship Id="rId4" Type="http://schemas.microsoft.com/office/2007/relationships/hdphoto" Target="../media/hdphoto2.wdp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3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95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95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95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95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95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95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95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95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9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2.xml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8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8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8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8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8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8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6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5" Type="http://schemas.openxmlformats.org/officeDocument/2006/relationships/image" Target="../media/image48.jpeg"/><Relationship Id="rId4" Type="http://schemas.openxmlformats.org/officeDocument/2006/relationships/slideLayout" Target="../slideLayouts/slideLayout16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1.xml"/><Relationship Id="rId1" Type="http://schemas.openxmlformats.org/officeDocument/2006/relationships/tags" Target="../tags/tag8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3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8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4" Type="http://schemas.openxmlformats.org/officeDocument/2006/relationships/image" Target="../media/image5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5" Type="http://schemas.openxmlformats.org/officeDocument/2006/relationships/image" Target="../media/image50.jpeg"/><Relationship Id="rId4" Type="http://schemas.openxmlformats.org/officeDocument/2006/relationships/slideLayout" Target="../slideLayouts/slideLayout18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5" Type="http://schemas.openxmlformats.org/officeDocument/2006/relationships/image" Target="../media/image51.jpeg"/><Relationship Id="rId4" Type="http://schemas.openxmlformats.org/officeDocument/2006/relationships/slideLayout" Target="../slideLayouts/slideLayout18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5" Type="http://schemas.openxmlformats.org/officeDocument/2006/relationships/image" Target="../media/image52.jpeg"/><Relationship Id="rId4" Type="http://schemas.openxmlformats.org/officeDocument/2006/relationships/slideLayout" Target="../slideLayouts/slideLayout18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5" Type="http://schemas.openxmlformats.org/officeDocument/2006/relationships/image" Target="../media/image53.jpeg"/><Relationship Id="rId4" Type="http://schemas.openxmlformats.org/officeDocument/2006/relationships/slideLayout" Target="../slideLayouts/slideLayout18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5" Type="http://schemas.openxmlformats.org/officeDocument/2006/relationships/image" Target="../media/image54.jpeg"/><Relationship Id="rId4" Type="http://schemas.openxmlformats.org/officeDocument/2006/relationships/slideLayout" Target="../slideLayouts/slideLayout18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3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4" Type="http://schemas.openxmlformats.org/officeDocument/2006/relationships/image" Target="../media/image55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5" Type="http://schemas.openxmlformats.org/officeDocument/2006/relationships/image" Target="../media/image56.jpeg"/><Relationship Id="rId4" Type="http://schemas.openxmlformats.org/officeDocument/2006/relationships/slideLayout" Target="../slideLayouts/slideLayout18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5" Type="http://schemas.openxmlformats.org/officeDocument/2006/relationships/image" Target="../media/image50.jpeg"/><Relationship Id="rId4" Type="http://schemas.openxmlformats.org/officeDocument/2006/relationships/slideLayout" Target="../slideLayouts/slideLayout18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5" Type="http://schemas.openxmlformats.org/officeDocument/2006/relationships/image" Target="../media/image51.jpeg"/><Relationship Id="rId4" Type="http://schemas.openxmlformats.org/officeDocument/2006/relationships/slideLayout" Target="../slideLayouts/slideLayout18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8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4" Type="http://schemas.openxmlformats.org/officeDocument/2006/relationships/image" Target="../media/image6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5" Type="http://schemas.openxmlformats.org/officeDocument/2006/relationships/image" Target="../media/image57.jpeg"/><Relationship Id="rId4" Type="http://schemas.openxmlformats.org/officeDocument/2006/relationships/slideLayout" Target="../slideLayouts/slideLayout18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5" Type="http://schemas.openxmlformats.org/officeDocument/2006/relationships/image" Target="../media/image53.jpeg"/><Relationship Id="rId4" Type="http://schemas.openxmlformats.org/officeDocument/2006/relationships/slideLayout" Target="../slideLayouts/slideLayout18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5" Type="http://schemas.openxmlformats.org/officeDocument/2006/relationships/image" Target="../media/image54.jpeg"/><Relationship Id="rId4" Type="http://schemas.openxmlformats.org/officeDocument/2006/relationships/slideLayout" Target="../slideLayouts/slideLayout18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05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19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9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ttangolo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388" y="2852738"/>
            <a:ext cx="5181600" cy="19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077940" y="5013176"/>
            <a:ext cx="44644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it-IT" sz="3600" spc="3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cs typeface="Arial" charset="0"/>
              </a:rPr>
              <a:t>Terza </a:t>
            </a:r>
            <a:r>
              <a:rPr lang="it-IT" sz="3600" spc="3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cs typeface="Arial" charset="0"/>
              </a:rPr>
              <a:t>Domenica</a:t>
            </a:r>
          </a:p>
        </p:txBody>
      </p:sp>
      <p:pic>
        <p:nvPicPr>
          <p:cNvPr id="3076" name="Picture 2" descr="D:\Immagini\Bambini 13 animati\A1 (77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1888"/>
            <a:ext cx="2319337" cy="271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005963" y="1196752"/>
            <a:ext cx="441819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a-ES" sz="4800" b="1" i="1" dirty="0">
                <a:solidFill>
                  <a:srgbClr val="0FDFFF"/>
                </a:solidFill>
                <a:latin typeface="Comic Sans MS" pitchFamily="66" charset="0"/>
                <a:cs typeface="Arial" charset="0"/>
              </a:rPr>
              <a:t> </a:t>
            </a:r>
            <a:r>
              <a:rPr lang="ca-ES" sz="4800" b="1" i="1" dirty="0" smtClean="0">
                <a:solidFill>
                  <a:srgbClr val="0FDFFF"/>
                </a:solidFill>
                <a:latin typeface="Comic Sans MS" pitchFamily="66" charset="0"/>
                <a:cs typeface="Arial" charset="0"/>
              </a:rPr>
              <a:t>16 dicembre </a:t>
            </a:r>
          </a:p>
          <a:p>
            <a:pPr algn="ctr" eaLnBrk="0" hangingPunct="0">
              <a:defRPr/>
            </a:pPr>
            <a:r>
              <a:rPr lang="ca-ES" sz="4800" b="1" i="1" dirty="0" smtClean="0">
                <a:solidFill>
                  <a:srgbClr val="0FDFFF"/>
                </a:solidFill>
                <a:latin typeface="Comic Sans MS" pitchFamily="66" charset="0"/>
                <a:cs typeface="Arial" charset="0"/>
              </a:rPr>
              <a:t>2012</a:t>
            </a:r>
            <a:endParaRPr lang="ca-ES" sz="4800" i="1" dirty="0">
              <a:solidFill>
                <a:srgbClr val="0FDFFF"/>
              </a:solidFill>
              <a:latin typeface="Comic Sans MS" pitchFamily="66" charset="0"/>
              <a:cs typeface="Arial" charset="0"/>
            </a:endParaRPr>
          </a:p>
        </p:txBody>
      </p:sp>
      <p:pic>
        <p:nvPicPr>
          <p:cNvPr id="6" name="Picture 2" descr="D:\Immagini\Bambini 13 animati\A1 (24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12976"/>
            <a:ext cx="226695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3925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59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28728" y="3745388"/>
            <a:ext cx="5929354" cy="3046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 eaLnBrk="0" hangingPunct="0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cantiamo a te, </a:t>
            </a:r>
          </a:p>
          <a:p>
            <a:pPr algn="ctr" eaLnBrk="0" hangingPunct="0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Cristo Ges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ù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cantiamo a te, </a:t>
            </a:r>
          </a:p>
          <a:p>
            <a:pPr algn="ctr" eaLnBrk="0" hangingPunct="0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 Signore!</a:t>
            </a:r>
            <a:endParaRPr lang="it-IT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1011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76056" y="188640"/>
            <a:ext cx="40679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</a:rPr>
              <a:t>E come </a:t>
            </a:r>
            <a:r>
              <a:rPr lang="it-IT" sz="4000" dirty="0">
                <a:solidFill>
                  <a:prstClr val="black"/>
                </a:solidFill>
                <a:latin typeface="Arial Unicode MS" pitchFamily="34" charset="-128"/>
              </a:rPr>
              <a:t>i pastori un tempo </a:t>
            </a:r>
          </a:p>
          <a:p>
            <a:r>
              <a:rPr lang="it-IT" sz="4000" dirty="0">
                <a:solidFill>
                  <a:prstClr val="black"/>
                </a:solidFill>
                <a:latin typeface="Arial Unicode MS" pitchFamily="34" charset="-128"/>
              </a:rPr>
              <a:t>ora noi ti adoriamo</a:t>
            </a:r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</a:rPr>
              <a:t>,</a:t>
            </a:r>
          </a:p>
          <a:p>
            <a:endParaRPr lang="it-IT" sz="4000" dirty="0">
              <a:solidFill>
                <a:prstClr val="black"/>
              </a:solidFill>
              <a:latin typeface="Arial Unicode MS" pitchFamily="34" charset="-128"/>
            </a:endParaRPr>
          </a:p>
          <a:p>
            <a:r>
              <a:rPr lang="it-IT" sz="4000" dirty="0">
                <a:solidFill>
                  <a:prstClr val="black"/>
                </a:solidFill>
                <a:latin typeface="Arial Unicode MS" pitchFamily="34" charset="-128"/>
              </a:rPr>
              <a:t>e i nostri doni</a:t>
            </a:r>
          </a:p>
          <a:p>
            <a:r>
              <a:rPr lang="it-IT" sz="4000" dirty="0">
                <a:solidFill>
                  <a:prstClr val="black"/>
                </a:solidFill>
                <a:latin typeface="Arial Unicode MS" pitchFamily="34" charset="-128"/>
              </a:rPr>
              <a:t>sono ciò che siamo noi.</a:t>
            </a:r>
            <a:r>
              <a:rPr lang="it-IT" sz="4000" dirty="0">
                <a:solidFill>
                  <a:prstClr val="black"/>
                </a:solidFill>
                <a:latin typeface="Arial" pitchFamily="34" charset="0"/>
              </a:rPr>
              <a:t> </a:t>
            </a:r>
          </a:p>
        </p:txBody>
      </p:sp>
      <p:pic>
        <p:nvPicPr>
          <p:cNvPr id="3074" name="Picture 2" descr="C:\Users\Fede\Desktop\santamariavergineimmacolata_it_bkumbria_11924710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477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165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31538" y="332656"/>
            <a:ext cx="828092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Eri la luce, venivi nel mondo</a:t>
            </a:r>
            <a:endParaRPr lang="it-IT" sz="4000" dirty="0" smtClean="0">
              <a:solidFill>
                <a:prstClr val="black"/>
              </a:solidFill>
              <a:latin typeface="Calibri"/>
            </a:endParaRPr>
          </a:p>
          <a:p>
            <a:pPr algn="ctr" eaLnBrk="0" hangingPunct="0"/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Venivi tra i tuoi e i tuoi però</a:t>
            </a:r>
            <a:endParaRPr lang="it-IT" sz="4000" dirty="0" smtClean="0">
              <a:solidFill>
                <a:prstClr val="black"/>
              </a:solidFill>
              <a:latin typeface="Calibri"/>
            </a:endParaRPr>
          </a:p>
          <a:p>
            <a:pPr algn="ctr" eaLnBrk="0" hangingPunct="0"/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Loro non ti hanno accolto</a:t>
            </a:r>
            <a:endParaRPr lang="it-IT" sz="4000" dirty="0" smtClean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8" name="Picture 2" descr="C:\Users\Fede\Desktop\viaggio a Betlem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570382"/>
            <a:ext cx="9144001" cy="428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753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Fede\Desktop\32_big_catechi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"/>
            <a:ext cx="6822804" cy="682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188640"/>
            <a:ext cx="597666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Ma noi ti invochiamo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,</a:t>
            </a:r>
          </a:p>
          <a:p>
            <a:pPr eaLnBrk="0" hangingPunct="0"/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vieni</a:t>
            </a:r>
            <a:endParaRPr lang="it-IT" sz="4000" dirty="0">
              <a:solidFill>
                <a:prstClr val="black"/>
              </a:solidFill>
              <a:latin typeface="Calibri"/>
            </a:endParaRPr>
          </a:p>
          <a:p>
            <a:pPr eaLnBrk="0" hangingPunct="0"/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Ma noi ti </a:t>
            </a:r>
            <a:endParaRPr lang="it-IT" sz="4000" dirty="0" smtClean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eaLnBrk="0" hangingPunct="0"/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vogliamo </a:t>
            </a:r>
          </a:p>
          <a:p>
            <a:pPr eaLnBrk="0" hangingPunct="0"/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accanto</a:t>
            </a:r>
            <a:endParaRPr lang="it-IT" sz="4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8825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Fede\Desktop\Chiesa-accogliente_image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00808"/>
            <a:ext cx="4572000" cy="516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9512" y="188640"/>
            <a:ext cx="46085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solidFill>
                  <a:prstClr val="black"/>
                </a:solidFill>
                <a:latin typeface="Calibri"/>
                <a:cs typeface="Times" pitchFamily="18" charset="0"/>
              </a:rPr>
              <a:t>La nostra casa è tua</a:t>
            </a:r>
          </a:p>
          <a:p>
            <a:pPr eaLnBrk="0" hangingPunct="0"/>
            <a:r>
              <a:rPr lang="it-IT" sz="4000" dirty="0">
                <a:solidFill>
                  <a:prstClr val="black"/>
                </a:solidFill>
                <a:latin typeface="Calibri"/>
                <a:cs typeface="Times" pitchFamily="18" charset="0"/>
              </a:rPr>
              <a:t>T’accoglieremo noi</a:t>
            </a:r>
          </a:p>
        </p:txBody>
      </p:sp>
    </p:spTree>
    <p:extLst>
      <p:ext uri="{BB962C8B-B14F-4D97-AF65-F5344CB8AC3E}">
        <p14:creationId xmlns:p14="http://schemas.microsoft.com/office/powerpoint/2010/main" val="1050408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-27384"/>
            <a:ext cx="91377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E tu che ritorni, tu che rinasci</a:t>
            </a:r>
            <a:endParaRPr lang="it-IT" sz="4000" dirty="0">
              <a:solidFill>
                <a:prstClr val="black"/>
              </a:solidFill>
              <a:latin typeface="Calibri"/>
            </a:endParaRPr>
          </a:p>
          <a:p>
            <a:pPr algn="ctr" eaLnBrk="0" hangingPunct="0"/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Dove c’è amore e 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carità, qui </a:t>
            </a:r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sei 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presente</a:t>
            </a:r>
            <a:endParaRPr lang="it-IT" sz="4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170" name="Picture 2" descr="C:\Users\Fede\Desktop\abbraccio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6296" y="1597069"/>
            <a:ext cx="9144000" cy="526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958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Fede\Desktop\0710201117.03.56_clip_image00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326326" y="2131109"/>
            <a:ext cx="490997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Tu per davvero vieni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</a:endParaRPr>
          </a:p>
          <a:p>
            <a:pPr eaLnBrk="0" hangingPunct="0"/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Tu per davvero nasci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</a:endParaRPr>
          </a:p>
          <a:p>
            <a:pPr eaLnBrk="0" hangingPunct="0"/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Noi siamo uniti nel tuo nome e tu sei qui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</a:endParaRPr>
          </a:p>
          <a:p>
            <a:pPr eaLnBrk="0" hangingPunct="0"/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 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7634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:\Users\Fede\Desktop\mani7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8134" y="1484784"/>
            <a:ext cx="9144000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29455"/>
            <a:ext cx="91158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4000" b="1" i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Vieni nasci ancora dentro l’anima</a:t>
            </a:r>
            <a:endParaRPr lang="it-IT" sz="4000" dirty="0">
              <a:solidFill>
                <a:prstClr val="black"/>
              </a:solidFill>
              <a:latin typeface="Calibri"/>
            </a:endParaRPr>
          </a:p>
          <a:p>
            <a:pPr algn="ctr" eaLnBrk="0" hangingPunct="0"/>
            <a:r>
              <a:rPr lang="it-IT" sz="4000" b="1" i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Vieni nasci sempre, nasci in mezzo a </a:t>
            </a:r>
            <a:r>
              <a:rPr lang="it-IT" sz="4000" b="1" i="1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noi</a:t>
            </a:r>
            <a:endParaRPr lang="it-IT" sz="4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1505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Fede\Desktop\2a8f8g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5741" y="1415441"/>
            <a:ext cx="9144000" cy="544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-37579" y="0"/>
            <a:ext cx="91658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4000" b="1" i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Per le strade luci, feste e musiche</a:t>
            </a:r>
            <a:endParaRPr lang="it-IT" sz="4000" dirty="0">
              <a:solidFill>
                <a:prstClr val="black"/>
              </a:solidFill>
              <a:latin typeface="Calibri"/>
            </a:endParaRPr>
          </a:p>
          <a:p>
            <a:pPr algn="ctr" eaLnBrk="0" hangingPunct="0"/>
            <a:r>
              <a:rPr lang="it-IT" sz="4000" b="1" i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Ma Betlemme è qui.</a:t>
            </a:r>
            <a:endParaRPr lang="it-IT" sz="4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6588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:\Users\Fede\Desktop\mani7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8134" y="1484784"/>
            <a:ext cx="9144000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29455"/>
            <a:ext cx="91158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4000" b="1" i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Vieni nasci ancora dentro l’anima</a:t>
            </a:r>
            <a:endParaRPr lang="it-IT" sz="4000" dirty="0">
              <a:solidFill>
                <a:prstClr val="black"/>
              </a:solidFill>
              <a:latin typeface="Calibri"/>
            </a:endParaRPr>
          </a:p>
          <a:p>
            <a:pPr algn="ctr" eaLnBrk="0" hangingPunct="0"/>
            <a:r>
              <a:rPr lang="it-IT" sz="4000" b="1" i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Vieni nasci sempre, nasci in mezzo a </a:t>
            </a:r>
            <a:r>
              <a:rPr lang="it-IT" sz="4000" b="1" i="1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noi</a:t>
            </a:r>
            <a:endParaRPr lang="it-IT" sz="4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5970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Fede\Desktop\2a8f8g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5741" y="1415441"/>
            <a:ext cx="9144000" cy="544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-37579" y="0"/>
            <a:ext cx="91658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4000" b="1" i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Per le strade luci, feste e musiche</a:t>
            </a:r>
            <a:endParaRPr lang="it-IT" sz="4000" dirty="0">
              <a:solidFill>
                <a:prstClr val="black"/>
              </a:solidFill>
              <a:latin typeface="Calibri"/>
            </a:endParaRPr>
          </a:p>
          <a:p>
            <a:pPr algn="ctr" eaLnBrk="0" hangingPunct="0"/>
            <a:r>
              <a:rPr lang="it-IT" sz="4000" b="1" i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Ma Betlemme è qui.</a:t>
            </a:r>
            <a:endParaRPr lang="it-IT" sz="4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4068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Nel Nome 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La grazia del Signore nostro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Gesù Cristo, l’amore di Dio Padre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la comunione dello Spirito Santo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siano con tutti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263640" y="532993"/>
            <a:ext cx="288036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</a:rPr>
              <a:t>Torni Signore,</a:t>
            </a:r>
          </a:p>
          <a:p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</a:rPr>
              <a:t>torni nel cuore </a:t>
            </a:r>
          </a:p>
          <a:p>
            <a:endParaRPr lang="it-IT" sz="4000" dirty="0">
              <a:solidFill>
                <a:prstClr val="black"/>
              </a:solidFill>
              <a:latin typeface="Arial Unicode MS" pitchFamily="34" charset="-128"/>
            </a:endParaRPr>
          </a:p>
          <a:p>
            <a:endParaRPr lang="it-IT" sz="4000" dirty="0" smtClean="0">
              <a:solidFill>
                <a:prstClr val="black"/>
              </a:solidFill>
              <a:latin typeface="Arial Unicode MS" pitchFamily="34" charset="-128"/>
            </a:endParaRPr>
          </a:p>
          <a:p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</a:rPr>
              <a:t>col tuo silenzio denso di te.</a:t>
            </a:r>
          </a:p>
        </p:txBody>
      </p:sp>
      <p:pic>
        <p:nvPicPr>
          <p:cNvPr id="2050" name="Picture 2" descr="C:\Users\Fede\Desktop\il-silenzio-del-cuore-274x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636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5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76056" y="188640"/>
            <a:ext cx="40679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</a:rPr>
              <a:t>E come </a:t>
            </a:r>
            <a:r>
              <a:rPr lang="it-IT" sz="4000" dirty="0">
                <a:solidFill>
                  <a:prstClr val="black"/>
                </a:solidFill>
                <a:latin typeface="Arial Unicode MS" pitchFamily="34" charset="-128"/>
              </a:rPr>
              <a:t>i pastori un tempo </a:t>
            </a:r>
          </a:p>
          <a:p>
            <a:r>
              <a:rPr lang="it-IT" sz="4000" dirty="0">
                <a:solidFill>
                  <a:prstClr val="black"/>
                </a:solidFill>
                <a:latin typeface="Arial Unicode MS" pitchFamily="34" charset="-128"/>
              </a:rPr>
              <a:t>ora noi ti adoriamo</a:t>
            </a:r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</a:rPr>
              <a:t>,</a:t>
            </a:r>
          </a:p>
          <a:p>
            <a:endParaRPr lang="it-IT" sz="4000" dirty="0">
              <a:solidFill>
                <a:prstClr val="black"/>
              </a:solidFill>
              <a:latin typeface="Arial Unicode MS" pitchFamily="34" charset="-128"/>
            </a:endParaRPr>
          </a:p>
          <a:p>
            <a:r>
              <a:rPr lang="it-IT" sz="4000" dirty="0">
                <a:solidFill>
                  <a:prstClr val="black"/>
                </a:solidFill>
                <a:latin typeface="Arial Unicode MS" pitchFamily="34" charset="-128"/>
              </a:rPr>
              <a:t>e i nostri doni</a:t>
            </a:r>
          </a:p>
          <a:p>
            <a:r>
              <a:rPr lang="it-IT" sz="4000" dirty="0">
                <a:solidFill>
                  <a:prstClr val="black"/>
                </a:solidFill>
                <a:latin typeface="Arial Unicode MS" pitchFamily="34" charset="-128"/>
              </a:rPr>
              <a:t>sono ciò che siamo noi.</a:t>
            </a:r>
            <a:r>
              <a:rPr lang="it-IT" sz="4000" dirty="0">
                <a:solidFill>
                  <a:prstClr val="black"/>
                </a:solidFill>
                <a:latin typeface="Arial" pitchFamily="34" charset="0"/>
              </a:rPr>
              <a:t> </a:t>
            </a:r>
          </a:p>
        </p:txBody>
      </p:sp>
      <p:pic>
        <p:nvPicPr>
          <p:cNvPr id="3074" name="Picture 2" descr="C:\Users\Fede\Desktop\santamariavergineimmacolata_it_bkumbria_11924710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477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771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31538" y="332656"/>
            <a:ext cx="828092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Eri la luce, venivi nel mondo</a:t>
            </a:r>
            <a:endParaRPr lang="it-IT" sz="4000" dirty="0" smtClean="0">
              <a:solidFill>
                <a:prstClr val="black"/>
              </a:solidFill>
              <a:latin typeface="Calibri"/>
            </a:endParaRPr>
          </a:p>
          <a:p>
            <a:pPr algn="ctr" eaLnBrk="0" hangingPunct="0"/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Venivi tra i tuoi e i tuoi però</a:t>
            </a:r>
            <a:endParaRPr lang="it-IT" sz="4000" dirty="0" smtClean="0">
              <a:solidFill>
                <a:prstClr val="black"/>
              </a:solidFill>
              <a:latin typeface="Calibri"/>
            </a:endParaRPr>
          </a:p>
          <a:p>
            <a:pPr algn="ctr" eaLnBrk="0" hangingPunct="0"/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Loro non ti hanno accolto</a:t>
            </a:r>
            <a:endParaRPr lang="it-IT" sz="4000" dirty="0" smtClean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8" name="Picture 2" descr="C:\Users\Fede\Desktop\viaggio a Betlem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570382"/>
            <a:ext cx="9144001" cy="428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19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Fede\Desktop\32_big_catechi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"/>
            <a:ext cx="6822804" cy="682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188640"/>
            <a:ext cx="597666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Ma noi ti invochiamo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,</a:t>
            </a:r>
          </a:p>
          <a:p>
            <a:pPr eaLnBrk="0" hangingPunct="0"/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vieni</a:t>
            </a:r>
            <a:endParaRPr lang="it-IT" sz="4000" dirty="0">
              <a:solidFill>
                <a:prstClr val="black"/>
              </a:solidFill>
              <a:latin typeface="Calibri"/>
            </a:endParaRPr>
          </a:p>
          <a:p>
            <a:pPr eaLnBrk="0" hangingPunct="0"/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Ma noi ti </a:t>
            </a:r>
            <a:endParaRPr lang="it-IT" sz="4000" dirty="0" smtClean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eaLnBrk="0" hangingPunct="0"/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vogliamo </a:t>
            </a:r>
          </a:p>
          <a:p>
            <a:pPr eaLnBrk="0" hangingPunct="0"/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accanto</a:t>
            </a:r>
            <a:endParaRPr lang="it-IT" sz="4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4165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Fede\Desktop\Chiesa-accogliente_image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00808"/>
            <a:ext cx="4572000" cy="516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9512" y="188640"/>
            <a:ext cx="46085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solidFill>
                  <a:prstClr val="black"/>
                </a:solidFill>
                <a:latin typeface="Calibri"/>
                <a:cs typeface="Times" pitchFamily="18" charset="0"/>
              </a:rPr>
              <a:t>La nostra casa è tua</a:t>
            </a:r>
          </a:p>
          <a:p>
            <a:pPr eaLnBrk="0" hangingPunct="0"/>
            <a:r>
              <a:rPr lang="it-IT" sz="4000" dirty="0">
                <a:solidFill>
                  <a:prstClr val="black"/>
                </a:solidFill>
                <a:latin typeface="Calibri"/>
                <a:cs typeface="Times" pitchFamily="18" charset="0"/>
              </a:rPr>
              <a:t>T’accoglieremo noi</a:t>
            </a:r>
          </a:p>
        </p:txBody>
      </p:sp>
    </p:spTree>
    <p:extLst>
      <p:ext uri="{BB962C8B-B14F-4D97-AF65-F5344CB8AC3E}">
        <p14:creationId xmlns:p14="http://schemas.microsoft.com/office/powerpoint/2010/main" val="719498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-27384"/>
            <a:ext cx="91377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E tu che ritorni, tu che rinasci</a:t>
            </a:r>
            <a:endParaRPr lang="it-IT" sz="4000" dirty="0">
              <a:solidFill>
                <a:prstClr val="black"/>
              </a:solidFill>
              <a:latin typeface="Calibri"/>
            </a:endParaRPr>
          </a:p>
          <a:p>
            <a:pPr algn="ctr" eaLnBrk="0" hangingPunct="0"/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Dove c’è amore e 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carità, qui </a:t>
            </a:r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sei 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presente</a:t>
            </a:r>
            <a:endParaRPr lang="it-IT" sz="4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170" name="Picture 2" descr="C:\Users\Fede\Desktop\abbraccio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6296" y="1597069"/>
            <a:ext cx="9144000" cy="526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59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Fede\Desktop\0710201117.03.56_clip_image00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326326" y="2131109"/>
            <a:ext cx="490997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Tu per davvero vieni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</a:endParaRPr>
          </a:p>
          <a:p>
            <a:pPr eaLnBrk="0" hangingPunct="0"/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Tu per davvero nasci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</a:endParaRPr>
          </a:p>
          <a:p>
            <a:pPr eaLnBrk="0" hangingPunct="0"/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Noi siamo uniti nel tuo nome e tu sei qui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</a:endParaRPr>
          </a:p>
          <a:p>
            <a:pPr eaLnBrk="0" hangingPunct="0"/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 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0211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263640" y="532993"/>
            <a:ext cx="288036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</a:rPr>
              <a:t>Torni Signore,</a:t>
            </a:r>
          </a:p>
          <a:p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</a:rPr>
              <a:t>torni nel cuore </a:t>
            </a:r>
          </a:p>
          <a:p>
            <a:endParaRPr lang="it-IT" sz="4000" dirty="0">
              <a:solidFill>
                <a:prstClr val="black"/>
              </a:solidFill>
              <a:latin typeface="Arial Unicode MS" pitchFamily="34" charset="-128"/>
            </a:endParaRPr>
          </a:p>
          <a:p>
            <a:endParaRPr lang="it-IT" sz="4000" dirty="0" smtClean="0">
              <a:solidFill>
                <a:prstClr val="black"/>
              </a:solidFill>
              <a:latin typeface="Arial Unicode MS" pitchFamily="34" charset="-128"/>
            </a:endParaRPr>
          </a:p>
          <a:p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</a:rPr>
              <a:t>col tuo silenzio denso di te.</a:t>
            </a:r>
          </a:p>
        </p:txBody>
      </p:sp>
      <p:pic>
        <p:nvPicPr>
          <p:cNvPr id="2050" name="Picture 2" descr="C:\Users\Fede\Desktop\il-silenzio-del-cuore-274x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636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528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76056" y="188640"/>
            <a:ext cx="40679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</a:rPr>
              <a:t>E come </a:t>
            </a:r>
            <a:r>
              <a:rPr lang="it-IT" sz="4000" dirty="0">
                <a:solidFill>
                  <a:prstClr val="black"/>
                </a:solidFill>
                <a:latin typeface="Arial Unicode MS" pitchFamily="34" charset="-128"/>
              </a:rPr>
              <a:t>i pastori un tempo </a:t>
            </a:r>
          </a:p>
          <a:p>
            <a:r>
              <a:rPr lang="it-IT" sz="4000" dirty="0">
                <a:solidFill>
                  <a:prstClr val="black"/>
                </a:solidFill>
                <a:latin typeface="Arial Unicode MS" pitchFamily="34" charset="-128"/>
              </a:rPr>
              <a:t>ora noi ti adoriamo</a:t>
            </a:r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</a:rPr>
              <a:t>,</a:t>
            </a:r>
          </a:p>
          <a:p>
            <a:endParaRPr lang="it-IT" sz="4000" dirty="0">
              <a:solidFill>
                <a:prstClr val="black"/>
              </a:solidFill>
              <a:latin typeface="Arial Unicode MS" pitchFamily="34" charset="-128"/>
            </a:endParaRPr>
          </a:p>
          <a:p>
            <a:r>
              <a:rPr lang="it-IT" sz="4000" dirty="0">
                <a:solidFill>
                  <a:prstClr val="black"/>
                </a:solidFill>
                <a:latin typeface="Arial Unicode MS" pitchFamily="34" charset="-128"/>
              </a:rPr>
              <a:t>e i nostri doni</a:t>
            </a:r>
          </a:p>
          <a:p>
            <a:r>
              <a:rPr lang="it-IT" sz="4000" dirty="0">
                <a:solidFill>
                  <a:prstClr val="black"/>
                </a:solidFill>
                <a:latin typeface="Arial Unicode MS" pitchFamily="34" charset="-128"/>
              </a:rPr>
              <a:t>sono ciò che siamo noi.</a:t>
            </a:r>
            <a:r>
              <a:rPr lang="it-IT" sz="4000" dirty="0">
                <a:solidFill>
                  <a:prstClr val="black"/>
                </a:solidFill>
                <a:latin typeface="Arial" pitchFamily="34" charset="0"/>
              </a:rPr>
              <a:t> </a:t>
            </a:r>
          </a:p>
        </p:txBody>
      </p:sp>
      <p:pic>
        <p:nvPicPr>
          <p:cNvPr id="3074" name="Picture 2" descr="C:\Users\Fede\Desktop\santamariavergineimmacolata_it_bkumbria_11924710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477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511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31538" y="332656"/>
            <a:ext cx="828092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Eri la luce, venivi nel mondo</a:t>
            </a:r>
            <a:endParaRPr lang="it-IT" sz="4000" dirty="0" smtClean="0">
              <a:solidFill>
                <a:prstClr val="black"/>
              </a:solidFill>
              <a:latin typeface="Calibri"/>
            </a:endParaRPr>
          </a:p>
          <a:p>
            <a:pPr algn="ctr" eaLnBrk="0" hangingPunct="0"/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Venivi tra i tuoi e i tuoi però</a:t>
            </a:r>
            <a:endParaRPr lang="it-IT" sz="4000" dirty="0" smtClean="0">
              <a:solidFill>
                <a:prstClr val="black"/>
              </a:solidFill>
              <a:latin typeface="Calibri"/>
            </a:endParaRPr>
          </a:p>
          <a:p>
            <a:pPr algn="ctr" eaLnBrk="0" hangingPunct="0"/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Loro non ti hanno accolto</a:t>
            </a:r>
            <a:endParaRPr lang="it-IT" sz="4000" dirty="0" smtClean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8" name="Picture 2" descr="C:\Users\Fede\Desktop\viaggio a Betlem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570382"/>
            <a:ext cx="9144001" cy="428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565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2" descr="KE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4984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Fede\Desktop\32_big_catechi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"/>
            <a:ext cx="6822804" cy="682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188640"/>
            <a:ext cx="597666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Ma noi ti invochiamo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,</a:t>
            </a:r>
          </a:p>
          <a:p>
            <a:pPr eaLnBrk="0" hangingPunct="0"/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vieni</a:t>
            </a:r>
            <a:endParaRPr lang="it-IT" sz="4000" dirty="0">
              <a:solidFill>
                <a:prstClr val="black"/>
              </a:solidFill>
              <a:latin typeface="Calibri"/>
            </a:endParaRPr>
          </a:p>
          <a:p>
            <a:pPr eaLnBrk="0" hangingPunct="0"/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Ma noi ti </a:t>
            </a:r>
            <a:endParaRPr lang="it-IT" sz="4000" dirty="0" smtClean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eaLnBrk="0" hangingPunct="0"/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vogliamo </a:t>
            </a:r>
          </a:p>
          <a:p>
            <a:pPr eaLnBrk="0" hangingPunct="0"/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accanto</a:t>
            </a:r>
            <a:endParaRPr lang="it-IT" sz="4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1701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Fede\Desktop\Chiesa-accogliente_imagelarge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00808"/>
            <a:ext cx="4572000" cy="516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9512" y="188640"/>
            <a:ext cx="46085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solidFill>
                  <a:prstClr val="black"/>
                </a:solidFill>
                <a:latin typeface="Calibri"/>
                <a:cs typeface="Times" pitchFamily="18" charset="0"/>
              </a:rPr>
              <a:t>La nostra casa è tua</a:t>
            </a:r>
          </a:p>
          <a:p>
            <a:pPr eaLnBrk="0" hangingPunct="0"/>
            <a:r>
              <a:rPr lang="it-IT" sz="4000" dirty="0">
                <a:solidFill>
                  <a:prstClr val="black"/>
                </a:solidFill>
                <a:latin typeface="Calibri"/>
                <a:cs typeface="Times" pitchFamily="18" charset="0"/>
              </a:rPr>
              <a:t>T’accoglieremo noi</a:t>
            </a:r>
          </a:p>
        </p:txBody>
      </p:sp>
    </p:spTree>
    <p:extLst>
      <p:ext uri="{BB962C8B-B14F-4D97-AF65-F5344CB8AC3E}">
        <p14:creationId xmlns:p14="http://schemas.microsoft.com/office/powerpoint/2010/main" val="2347034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-27384"/>
            <a:ext cx="91377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E tu che ritorni, tu che rinasci</a:t>
            </a:r>
            <a:endParaRPr lang="it-IT" sz="4000" dirty="0">
              <a:solidFill>
                <a:prstClr val="black"/>
              </a:solidFill>
              <a:latin typeface="Calibri"/>
            </a:endParaRPr>
          </a:p>
          <a:p>
            <a:pPr algn="ctr" eaLnBrk="0" hangingPunct="0"/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Dove c’è amore e 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carità, qui </a:t>
            </a:r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sei 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presente</a:t>
            </a:r>
            <a:endParaRPr lang="it-IT" sz="4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170" name="Picture 2" descr="C:\Users\Fede\Desktop\abbraccio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6296" y="1597069"/>
            <a:ext cx="9144000" cy="526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756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Fede\Desktop\0710201117.03.56_clip_image00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326326" y="2131109"/>
            <a:ext cx="490997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Tu per davvero vieni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</a:endParaRPr>
          </a:p>
          <a:p>
            <a:pPr eaLnBrk="0" hangingPunct="0"/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Tu per davvero nasci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</a:endParaRPr>
          </a:p>
          <a:p>
            <a:pPr eaLnBrk="0" hangingPunct="0"/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Noi siamo uniti nel tuo nome e tu sei qui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</a:endParaRPr>
          </a:p>
          <a:p>
            <a:pPr eaLnBrk="0" hangingPunct="0"/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 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8975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1" descr="J:\Colori\VitaDiGesu\Beatitudini 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7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4560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1"/>
          <p:cNvSpPr>
            <a:spLocks noChangeArrowheads="1"/>
          </p:cNvSpPr>
          <p:nvPr/>
        </p:nvSpPr>
        <p:spPr bwMode="auto">
          <a:xfrm>
            <a:off x="428625" y="928688"/>
            <a:ext cx="8215313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4000" dirty="0">
                <a:latin typeface="+mn-lt"/>
                <a:cs typeface="Arial" charset="0"/>
              </a:rPr>
              <a:t>O Dio, nostro Padre, la forza di questo sacramento ci liberi dal peccato e ci prepari alle feste ormai vicine. </a:t>
            </a:r>
            <a:endParaRPr lang="it-IT" sz="4000">
              <a:latin typeface="+mn-lt"/>
              <a:cs typeface="Arial" charset="0"/>
            </a:endParaRPr>
          </a:p>
          <a:p>
            <a:pPr>
              <a:defRPr/>
            </a:pPr>
            <a:r>
              <a:rPr lang="it-IT" sz="4000">
                <a:latin typeface="+mn-lt"/>
                <a:cs typeface="Arial" charset="0"/>
              </a:rPr>
              <a:t>Per Cristo nostro Signore.	</a:t>
            </a:r>
            <a:endParaRPr lang="it-IT" sz="4000" dirty="0">
              <a:latin typeface="+mn-lt"/>
              <a:cs typeface="+mn-cs"/>
            </a:endParaRPr>
          </a:p>
          <a:p>
            <a:pPr algn="just" eaLnBrk="0" hangingPunct="0">
              <a:defRPr/>
            </a:pPr>
            <a:endParaRPr lang="it-IT" sz="4000" dirty="0">
              <a:cs typeface="+mn-cs"/>
            </a:endParaRPr>
          </a:p>
          <a:p>
            <a:pPr algn="just" eaLnBrk="0" hangingPunct="0">
              <a:defRPr/>
            </a:pPr>
            <a:r>
              <a:rPr lang="it-IT" sz="4000" b="1" dirty="0">
                <a:latin typeface="+mn-lt"/>
                <a:cs typeface="+mn-cs"/>
              </a:rPr>
              <a:t>							Amen</a:t>
            </a:r>
            <a:r>
              <a:rPr lang="it-IT" sz="4000" b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it-IT" sz="4000" dirty="0"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E:\Documenti\Catted\public\presepi2007\Rovini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0"/>
            <a:ext cx="2786062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7" name="Picture 2" descr="E:\Documenti\Catted\public\presepi2007\Sodini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4572000"/>
            <a:ext cx="36004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8" name="Picture 2" descr="E:\Documenti\Catted\public\presepi2007\Ulivieri (18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0045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9" name="Immagine 5" descr="Ghera (1)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0"/>
            <a:ext cx="3600450" cy="27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0" name="Picture 2" descr="Natale 2007 0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4357688"/>
            <a:ext cx="3600450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1" name="Immagine 6" descr="Guidotti (5)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2714625"/>
            <a:ext cx="3600450" cy="27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2" name="Picture 2" descr="E:\Documenti\Catted\public\presepi2007\Magnani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1643063"/>
            <a:ext cx="3600450" cy="270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3" name="Immagine 9" descr="Incrocci (3)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4875"/>
            <a:ext cx="36004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4" name="Picture 2" descr="E:\Documenti\Catted\public\presepi2007\Tenucci (5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4625"/>
            <a:ext cx="3600450" cy="27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142844" y="428604"/>
            <a:ext cx="8858312" cy="2739211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5400" b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Arial" charset="0"/>
              </a:rPr>
              <a:t>9° </a:t>
            </a:r>
            <a:r>
              <a:rPr lang="it-IT" sz="5400" b="1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Arial" charset="0"/>
              </a:rPr>
              <a:t>edizione </a:t>
            </a:r>
            <a:r>
              <a:rPr lang="it-IT" sz="6600" b="1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Arial" charset="0"/>
              </a:rPr>
              <a:t>Concorso</a:t>
            </a:r>
          </a:p>
          <a:p>
            <a:pPr>
              <a:defRPr/>
            </a:pPr>
            <a:r>
              <a:rPr lang="it-IT" sz="66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Arial" charset="0"/>
              </a:rPr>
              <a:t>“Presepe nelle Famiglie”</a:t>
            </a:r>
          </a:p>
          <a:p>
            <a:pPr algn="r">
              <a:defRPr/>
            </a:pPr>
            <a:r>
              <a:rPr lang="it-IT" sz="4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Arial" charset="0"/>
              </a:rPr>
              <a:t>2012</a:t>
            </a:r>
            <a:endParaRPr lang="it-IT" sz="40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Arial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42844" y="3857628"/>
            <a:ext cx="8858312" cy="2585323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5400" b="1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Arial" charset="0"/>
              </a:rPr>
              <a:t>Iscrizioni</a:t>
            </a:r>
          </a:p>
          <a:p>
            <a:pPr algn="ctr">
              <a:defRPr/>
            </a:pPr>
            <a:r>
              <a:rPr lang="it-IT" sz="5400" b="1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Arial" charset="0"/>
              </a:rPr>
              <a:t>vicino all’organo</a:t>
            </a:r>
          </a:p>
          <a:p>
            <a:pPr algn="ctr">
              <a:defRPr/>
            </a:pPr>
            <a:r>
              <a:rPr lang="it-IT" sz="5400" b="1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Arial" charset="0"/>
              </a:rPr>
              <a:t>al termine della Celebrazione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>
                <a:lumMod val="0"/>
                <a:lumOff val="100000"/>
              </a:srgbClr>
            </a:gs>
            <a:gs pos="30000">
              <a:srgbClr val="66008F">
                <a:lumMod val="0"/>
                <a:lumOff val="100000"/>
              </a:srgbClr>
            </a:gs>
            <a:gs pos="64999">
              <a:srgbClr val="BA0066">
                <a:alpha val="33000"/>
              </a:srgbClr>
            </a:gs>
            <a:gs pos="89999">
              <a:srgbClr val="FF0000">
                <a:lumMod val="33000"/>
                <a:lumOff val="67000"/>
              </a:srgbClr>
            </a:gs>
            <a:gs pos="100000">
              <a:srgbClr val="FF82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Fede\Desktop\rimettiamoli in gioco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7942" y="57908"/>
            <a:ext cx="8828117" cy="113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563888" y="980728"/>
            <a:ext cx="532859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a-ES"/>
            </a:defPPr>
            <a:lvl1pPr algn="ctr">
              <a:defRPr sz="4000">
                <a:latin typeface="+mn-lt"/>
                <a:cs typeface="Times" pitchFamily="18" charset="0"/>
              </a:defRPr>
            </a:lvl1pPr>
          </a:lstStyle>
          <a:p>
            <a:pPr algn="just" eaLnBrk="0" hangingPunct="0"/>
            <a:r>
              <a:rPr lang="it-IT" dirty="0" smtClean="0">
                <a:solidFill>
                  <a:prstClr val="black"/>
                </a:solidFill>
              </a:rPr>
              <a:t>Anche quest’anno Il </a:t>
            </a:r>
            <a:r>
              <a:rPr lang="it-IT" dirty="0">
                <a:solidFill>
                  <a:prstClr val="black"/>
                </a:solidFill>
              </a:rPr>
              <a:t>gruppo giovani ha organizzato una vendita di giocattoli che sarà effettuata </a:t>
            </a:r>
            <a:r>
              <a:rPr lang="it-IT" dirty="0" smtClean="0">
                <a:solidFill>
                  <a:prstClr val="black"/>
                </a:solidFill>
              </a:rPr>
              <a:t>da domenica prossima al </a:t>
            </a:r>
            <a:r>
              <a:rPr lang="it-IT" dirty="0">
                <a:solidFill>
                  <a:prstClr val="black"/>
                </a:solidFill>
              </a:rPr>
              <a:t>termine delle messe </a:t>
            </a:r>
            <a:r>
              <a:rPr lang="it-IT" dirty="0" smtClean="0">
                <a:solidFill>
                  <a:prstClr val="black"/>
                </a:solidFill>
              </a:rPr>
              <a:t>festive.</a:t>
            </a: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5382107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it-IT" sz="4000" dirty="0">
                <a:solidFill>
                  <a:prstClr val="black"/>
                </a:solidFill>
                <a:latin typeface="Calibri"/>
                <a:cs typeface="Times" pitchFamily="18" charset="0"/>
              </a:rPr>
              <a:t>Un’ottima occasione per fare regali intelligenti per un Natale 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cs typeface="Times" pitchFamily="18" charset="0"/>
              </a:rPr>
              <a:t>più solidale!</a:t>
            </a:r>
            <a:endParaRPr lang="it-IT" sz="4000" dirty="0">
              <a:solidFill>
                <a:prstClr val="black"/>
              </a:solidFill>
              <a:latin typeface="Calibri"/>
              <a:cs typeface="Times" pitchFamily="18" charset="0"/>
            </a:endParaRPr>
          </a:p>
          <a:p>
            <a:pPr algn="ctr" eaLnBrk="0" hangingPunct="0"/>
            <a:endParaRPr lang="it-IT" sz="4000" dirty="0">
              <a:solidFill>
                <a:prstClr val="black"/>
              </a:solidFill>
              <a:latin typeface="Calibri"/>
              <a:cs typeface="Times" pitchFamily="18" charset="0"/>
            </a:endParaRPr>
          </a:p>
          <a:p>
            <a:pPr algn="ctr" eaLnBrk="0" hangingPunct="0"/>
            <a:endParaRPr lang="it-IT" sz="4000" dirty="0">
              <a:solidFill>
                <a:prstClr val="black"/>
              </a:solidFill>
              <a:latin typeface="Calibri"/>
              <a:cs typeface="Times" pitchFamily="18" charset="0"/>
            </a:endParaRPr>
          </a:p>
        </p:txBody>
      </p:sp>
      <p:pic>
        <p:nvPicPr>
          <p:cNvPr id="2050" name="Picture 2" descr="H:\Documenti\Parrocchia\gruppo medi\2011-2012\mercatino\logo GIOCO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233" r="100000">
                        <a14:foregroundMark x1="43074" y1="12882" x2="43074" y2="12882"/>
                        <a14:foregroundMark x1="26186" y1="31047" x2="26186" y2="31047"/>
                        <a14:foregroundMark x1="59677" y1="43003" x2="59677" y2="43003"/>
                        <a14:foregroundMark x1="84630" y1="36145" x2="84630" y2="36145"/>
                        <a14:foregroundMark x1="83776" y1="31974" x2="83776" y2="31974"/>
                        <a14:foregroundMark x1="83112" y1="29194" x2="83112" y2="29194"/>
                        <a14:foregroundMark x1="82353" y1="26877" x2="82353" y2="26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094" y="1420238"/>
            <a:ext cx="3725694" cy="381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200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CasellaDiTesto 1"/>
          <p:cNvSpPr txBox="1">
            <a:spLocks noChangeArrowheads="1"/>
          </p:cNvSpPr>
          <p:nvPr/>
        </p:nvSpPr>
        <p:spPr bwMode="auto">
          <a:xfrm>
            <a:off x="214313" y="142875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latin typeface="+mn-lt"/>
                <a:cs typeface="Arial" charset="0"/>
              </a:rPr>
              <a:t>Il Signore sia con voi.</a:t>
            </a:r>
          </a:p>
          <a:p>
            <a:pPr>
              <a:defRPr/>
            </a:pPr>
            <a:r>
              <a:rPr lang="it-IT" sz="4000" b="1" dirty="0">
                <a:latin typeface="+mn-lt"/>
                <a:cs typeface="Arial" charset="0"/>
              </a:rPr>
              <a:t>E con il tuo spirito. </a:t>
            </a:r>
            <a:endParaRPr lang="it-IT" sz="4000" dirty="0">
              <a:latin typeface="+mn-lt"/>
              <a:cs typeface="Arial" charset="0"/>
            </a:endParaRPr>
          </a:p>
          <a:p>
            <a:pPr>
              <a:defRPr/>
            </a:pPr>
            <a:endParaRPr lang="it-IT" sz="4000" dirty="0">
              <a:latin typeface="+mn-lt"/>
              <a:cs typeface="Arial" charset="0"/>
            </a:endParaRPr>
          </a:p>
          <a:p>
            <a:pPr>
              <a:defRPr/>
            </a:pPr>
            <a:r>
              <a:rPr lang="it-IT" sz="4000" dirty="0">
                <a:latin typeface="+mn-lt"/>
                <a:cs typeface="Arial" charset="0"/>
              </a:rPr>
              <a:t>Vi benedica Dio onnipotente </a:t>
            </a:r>
          </a:p>
          <a:p>
            <a:pPr>
              <a:defRPr/>
            </a:pPr>
            <a:r>
              <a:rPr lang="it-IT" sz="4000" dirty="0">
                <a:latin typeface="+mn-lt"/>
                <a:cs typeface="Arial" charset="0"/>
              </a:rPr>
              <a:t>Padre e Figlio e Spirito Santo.		</a:t>
            </a:r>
          </a:p>
          <a:p>
            <a:pPr>
              <a:defRPr/>
            </a:pPr>
            <a:r>
              <a:rPr lang="it-IT" sz="4000" b="1" dirty="0">
                <a:latin typeface="+mn-lt"/>
                <a:cs typeface="Arial" charset="0"/>
              </a:rPr>
              <a:t>Amen. </a:t>
            </a:r>
            <a:endParaRPr lang="it-IT" sz="4000" dirty="0">
              <a:latin typeface="+mn-lt"/>
              <a:cs typeface="Arial" charset="0"/>
            </a:endParaRPr>
          </a:p>
          <a:p>
            <a:pPr>
              <a:defRPr/>
            </a:pPr>
            <a:endParaRPr lang="it-IT" sz="4000" dirty="0">
              <a:latin typeface="+mn-lt"/>
              <a:cs typeface="Arial" charset="0"/>
            </a:endParaRPr>
          </a:p>
          <a:p>
            <a:pPr>
              <a:defRPr/>
            </a:pPr>
            <a:r>
              <a:rPr lang="it-IT" sz="4000" dirty="0">
                <a:latin typeface="+mn-lt"/>
                <a:cs typeface="Arial" charset="0"/>
              </a:rPr>
              <a:t>Nel nome del Signore: andate in pace.</a:t>
            </a:r>
          </a:p>
          <a:p>
            <a:pPr>
              <a:defRPr/>
            </a:pPr>
            <a:r>
              <a:rPr lang="it-IT" sz="4000" b="1" dirty="0">
                <a:latin typeface="+mn-lt"/>
                <a:cs typeface="Arial" charset="0"/>
              </a:rPr>
              <a:t>Rendiamo grazie a Dio. </a:t>
            </a:r>
            <a:endParaRPr lang="it-IT" sz="4000" dirty="0">
              <a:latin typeface="+mn-lt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5" descr="http://www.salzburger-bergadvent.at/images/content/adventmarkt/big/adventmark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714348" y="214290"/>
            <a:ext cx="7297190" cy="6001643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317500"/>
          </a:effectLst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  <a:cs typeface="Arial" charset="0"/>
              </a:rPr>
              <a:t>Ciao a tutti</a:t>
            </a:r>
          </a:p>
          <a:p>
            <a:pPr algn="ctr"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  <a:cs typeface="Arial" charset="0"/>
              </a:rPr>
              <a:t>e</a:t>
            </a:r>
          </a:p>
          <a:p>
            <a:pPr algn="ctr"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  <a:cs typeface="Arial" charset="0"/>
              </a:rPr>
              <a:t>buona</a:t>
            </a:r>
          </a:p>
          <a:p>
            <a:pPr algn="ctr"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  <a:cs typeface="Arial" charset="0"/>
              </a:rPr>
              <a:t>domenica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b="1">
                <a:latin typeface="Eras Bold ITC" pitchFamily="34" charset="0"/>
              </a:rPr>
              <a:t>Confesso a Dio Onnipotente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a voi fratelli che ho molto peccato in pensieri,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parole, opere e omissioni.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Per mia colpa, mia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mia grandissima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supplico la Beata sempre Vergine Maria, gli angeli, i Santi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voi fratelli di pregare per me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il Signore Dio nostro.</a:t>
            </a:r>
            <a:r>
              <a:rPr lang="it-IT" sz="4000">
                <a:latin typeface="Eras Bold ITC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 descr="C:\Users\Fede\Desktop\or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78197" y="4286256"/>
            <a:ext cx="8587607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Resta accanto a me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Immagine 7" descr="37-strada-pienz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23" name="Rectangle 1"/>
          <p:cNvSpPr>
            <a:spLocks noChangeArrowheads="1"/>
          </p:cNvSpPr>
          <p:nvPr/>
        </p:nvSpPr>
        <p:spPr bwMode="auto">
          <a:xfrm>
            <a:off x="214313" y="106363"/>
            <a:ext cx="8786812" cy="4800600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4800">
                <a:solidFill>
                  <a:srgbClr val="FF0000"/>
                </a:solidFill>
                <a:latin typeface="Arial Black" pitchFamily="34" charset="0"/>
              </a:rPr>
              <a:t>Ora vado sulla mia strada </a:t>
            </a:r>
            <a:br>
              <a:rPr lang="it-IT" sz="4800">
                <a:solidFill>
                  <a:srgbClr val="FF0000"/>
                </a:solidFill>
                <a:latin typeface="Arial Black" pitchFamily="34" charset="0"/>
              </a:rPr>
            </a:br>
            <a:r>
              <a:rPr lang="it-IT" sz="4800">
                <a:solidFill>
                  <a:srgbClr val="FF0000"/>
                </a:solidFill>
                <a:latin typeface="Arial Black" pitchFamily="34" charset="0"/>
              </a:rPr>
              <a:t>con l’amore tuo </a:t>
            </a:r>
          </a:p>
          <a:p>
            <a:pPr eaLnBrk="0" hangingPunct="0"/>
            <a:r>
              <a:rPr lang="it-IT" sz="4800">
                <a:solidFill>
                  <a:srgbClr val="FF0000"/>
                </a:solidFill>
                <a:latin typeface="Arial Black" pitchFamily="34" charset="0"/>
              </a:rPr>
              <a:t>che mi guida. </a:t>
            </a:r>
          </a:p>
          <a:p>
            <a:pPr eaLnBrk="0" hangingPunct="0"/>
            <a:r>
              <a:rPr lang="it-IT" sz="4800">
                <a:solidFill>
                  <a:srgbClr val="FF0000"/>
                </a:solidFill>
                <a:latin typeface="Arial Black" pitchFamily="34" charset="0"/>
              </a:rPr>
              <a:t>Oh Signore, </a:t>
            </a:r>
          </a:p>
          <a:p>
            <a:pPr eaLnBrk="0" hangingPunct="0"/>
            <a:r>
              <a:rPr lang="it-IT" sz="4800">
                <a:solidFill>
                  <a:srgbClr val="FF0000"/>
                </a:solidFill>
                <a:latin typeface="Arial Black" pitchFamily="34" charset="0"/>
              </a:rPr>
              <a:t>ovunque io vada,</a:t>
            </a:r>
          </a:p>
          <a:p>
            <a:pPr eaLnBrk="0" hangingPunct="0"/>
            <a:r>
              <a:rPr lang="it-IT" sz="4800">
                <a:solidFill>
                  <a:srgbClr val="FF0000"/>
                </a:solidFill>
                <a:latin typeface="Arial Black" pitchFamily="34" charset="0"/>
              </a:rPr>
              <a:t>resta accanto a me </a:t>
            </a:r>
            <a:r>
              <a:rPr lang="it-IT" sz="180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it-IT" sz="1800">
                <a:solidFill>
                  <a:srgbClr val="FF0000"/>
                </a:solidFill>
                <a:latin typeface="Arial" pitchFamily="34" charset="0"/>
              </a:rPr>
            </a:br>
            <a:endParaRPr lang="it-IT" sz="1800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184324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5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6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Immagine 5" descr="Orme%20sulla%20sabb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000628" y="214290"/>
            <a:ext cx="3929058" cy="4524315"/>
          </a:xfrm>
          <a:prstGeom prst="rect">
            <a:avLst/>
          </a:prstGeom>
          <a:solidFill>
            <a:schemeClr val="bg1">
              <a:alpha val="37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</a:rPr>
              <a:t>Io ti prego, stammi vicino </a:t>
            </a:r>
            <a:r>
              <a:rPr lang="it-IT" sz="4800" dirty="0">
                <a:solidFill>
                  <a:prstClr val="black"/>
                </a:solidFill>
                <a:latin typeface="Arial Black" pitchFamily="34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 Black" pitchFamily="34" charset="0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</a:rPr>
              <a:t>ogni passo del mio cammino</a:t>
            </a:r>
            <a:endParaRPr lang="it-IT" sz="1800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185350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5351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5352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8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3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6371" name="Rettangolo 1"/>
          <p:cNvSpPr>
            <a:spLocks noChangeArrowheads="1"/>
          </p:cNvSpPr>
          <p:nvPr/>
        </p:nvSpPr>
        <p:spPr bwMode="auto">
          <a:xfrm>
            <a:off x="4286250" y="428625"/>
            <a:ext cx="45720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notte,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mattino resta accanto 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a me.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Immagine 7" descr="37-strada-pienz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7395" name="Rectangle 1"/>
          <p:cNvSpPr>
            <a:spLocks noChangeArrowheads="1"/>
          </p:cNvSpPr>
          <p:nvPr/>
        </p:nvSpPr>
        <p:spPr bwMode="auto">
          <a:xfrm>
            <a:off x="214313" y="106363"/>
            <a:ext cx="8786812" cy="4800600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4800">
                <a:solidFill>
                  <a:srgbClr val="FF0000"/>
                </a:solidFill>
                <a:latin typeface="Arial Black" pitchFamily="34" charset="0"/>
              </a:rPr>
              <a:t>Ora vado sulla mia strada </a:t>
            </a:r>
            <a:br>
              <a:rPr lang="it-IT" sz="4800">
                <a:solidFill>
                  <a:srgbClr val="FF0000"/>
                </a:solidFill>
                <a:latin typeface="Arial Black" pitchFamily="34" charset="0"/>
              </a:rPr>
            </a:br>
            <a:r>
              <a:rPr lang="it-IT" sz="4800">
                <a:solidFill>
                  <a:srgbClr val="FF0000"/>
                </a:solidFill>
                <a:latin typeface="Arial Black" pitchFamily="34" charset="0"/>
              </a:rPr>
              <a:t>con l’amore tuo </a:t>
            </a:r>
          </a:p>
          <a:p>
            <a:pPr eaLnBrk="0" hangingPunct="0"/>
            <a:r>
              <a:rPr lang="it-IT" sz="4800">
                <a:solidFill>
                  <a:srgbClr val="FF0000"/>
                </a:solidFill>
                <a:latin typeface="Arial Black" pitchFamily="34" charset="0"/>
              </a:rPr>
              <a:t>che mi guida. </a:t>
            </a:r>
          </a:p>
          <a:p>
            <a:pPr eaLnBrk="0" hangingPunct="0"/>
            <a:r>
              <a:rPr lang="it-IT" sz="4800">
                <a:solidFill>
                  <a:srgbClr val="FF0000"/>
                </a:solidFill>
                <a:latin typeface="Arial Black" pitchFamily="34" charset="0"/>
              </a:rPr>
              <a:t>Oh Signore, </a:t>
            </a:r>
          </a:p>
          <a:p>
            <a:pPr eaLnBrk="0" hangingPunct="0"/>
            <a:r>
              <a:rPr lang="it-IT" sz="4800">
                <a:solidFill>
                  <a:srgbClr val="FF0000"/>
                </a:solidFill>
                <a:latin typeface="Arial Black" pitchFamily="34" charset="0"/>
              </a:rPr>
              <a:t>ovunque io vada,</a:t>
            </a:r>
          </a:p>
          <a:p>
            <a:pPr eaLnBrk="0" hangingPunct="0"/>
            <a:r>
              <a:rPr lang="it-IT" sz="4800">
                <a:solidFill>
                  <a:srgbClr val="FF0000"/>
                </a:solidFill>
                <a:latin typeface="Arial Black" pitchFamily="34" charset="0"/>
              </a:rPr>
              <a:t>resta accanto a me </a:t>
            </a:r>
            <a:r>
              <a:rPr lang="it-IT" sz="180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it-IT" sz="1800">
                <a:solidFill>
                  <a:srgbClr val="FF0000"/>
                </a:solidFill>
                <a:latin typeface="Arial" pitchFamily="34" charset="0"/>
              </a:rPr>
            </a:br>
            <a:endParaRPr lang="it-IT" sz="1800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187396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7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8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Immagine 5" descr="Orme%20sulla%20sabb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000628" y="214290"/>
            <a:ext cx="3929058" cy="4524315"/>
          </a:xfrm>
          <a:prstGeom prst="rect">
            <a:avLst/>
          </a:prstGeom>
          <a:solidFill>
            <a:schemeClr val="bg1">
              <a:alpha val="37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</a:rPr>
              <a:t>Io ti prego, stammi vicino </a:t>
            </a:r>
            <a:r>
              <a:rPr lang="it-IT" sz="4800" dirty="0">
                <a:solidFill>
                  <a:prstClr val="black"/>
                </a:solidFill>
                <a:latin typeface="Arial Black" pitchFamily="34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 Black" pitchFamily="34" charset="0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</a:rPr>
              <a:t>ogni passo del mio cammino</a:t>
            </a:r>
            <a:endParaRPr lang="it-IT" sz="1800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188422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3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4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8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3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443" name="Rettangolo 1"/>
          <p:cNvSpPr>
            <a:spLocks noChangeArrowheads="1"/>
          </p:cNvSpPr>
          <p:nvPr/>
        </p:nvSpPr>
        <p:spPr bwMode="auto">
          <a:xfrm>
            <a:off x="4286250" y="428625"/>
            <a:ext cx="45720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notte,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mattino resta accanto 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a me.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Immagine 7" descr="37-strada-pienz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0467" name="Rectangle 1"/>
          <p:cNvSpPr>
            <a:spLocks noChangeArrowheads="1"/>
          </p:cNvSpPr>
          <p:nvPr/>
        </p:nvSpPr>
        <p:spPr bwMode="auto">
          <a:xfrm>
            <a:off x="214313" y="106363"/>
            <a:ext cx="8786812" cy="4800600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4800">
                <a:solidFill>
                  <a:srgbClr val="FF0000"/>
                </a:solidFill>
                <a:latin typeface="Arial Black" pitchFamily="34" charset="0"/>
              </a:rPr>
              <a:t>Ora vado sulla mia strada </a:t>
            </a:r>
            <a:br>
              <a:rPr lang="it-IT" sz="4800">
                <a:solidFill>
                  <a:srgbClr val="FF0000"/>
                </a:solidFill>
                <a:latin typeface="Arial Black" pitchFamily="34" charset="0"/>
              </a:rPr>
            </a:br>
            <a:r>
              <a:rPr lang="it-IT" sz="4800">
                <a:solidFill>
                  <a:srgbClr val="FF0000"/>
                </a:solidFill>
                <a:latin typeface="Arial Black" pitchFamily="34" charset="0"/>
              </a:rPr>
              <a:t>con l’amore tuo </a:t>
            </a:r>
          </a:p>
          <a:p>
            <a:pPr eaLnBrk="0" hangingPunct="0"/>
            <a:r>
              <a:rPr lang="it-IT" sz="4800">
                <a:solidFill>
                  <a:srgbClr val="FF0000"/>
                </a:solidFill>
                <a:latin typeface="Arial Black" pitchFamily="34" charset="0"/>
              </a:rPr>
              <a:t>che mi guida. </a:t>
            </a:r>
          </a:p>
          <a:p>
            <a:pPr eaLnBrk="0" hangingPunct="0"/>
            <a:r>
              <a:rPr lang="it-IT" sz="4800">
                <a:solidFill>
                  <a:srgbClr val="FF0000"/>
                </a:solidFill>
                <a:latin typeface="Arial Black" pitchFamily="34" charset="0"/>
              </a:rPr>
              <a:t>Oh Signore, </a:t>
            </a:r>
          </a:p>
          <a:p>
            <a:pPr eaLnBrk="0" hangingPunct="0"/>
            <a:r>
              <a:rPr lang="it-IT" sz="4800">
                <a:solidFill>
                  <a:srgbClr val="FF0000"/>
                </a:solidFill>
                <a:latin typeface="Arial Black" pitchFamily="34" charset="0"/>
              </a:rPr>
              <a:t>ovunque io vada,</a:t>
            </a:r>
          </a:p>
          <a:p>
            <a:pPr eaLnBrk="0" hangingPunct="0"/>
            <a:r>
              <a:rPr lang="it-IT" sz="4800">
                <a:solidFill>
                  <a:srgbClr val="FF0000"/>
                </a:solidFill>
                <a:latin typeface="Arial Black" pitchFamily="34" charset="0"/>
              </a:rPr>
              <a:t>resta accanto a me </a:t>
            </a:r>
            <a:r>
              <a:rPr lang="it-IT" sz="180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it-IT" sz="1800">
                <a:solidFill>
                  <a:srgbClr val="FF0000"/>
                </a:solidFill>
                <a:latin typeface="Arial" pitchFamily="34" charset="0"/>
              </a:rPr>
            </a:br>
            <a:endParaRPr lang="it-IT" sz="1800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190468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69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70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Immagine 5" descr="Orme%20sulla%20sabb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000628" y="214290"/>
            <a:ext cx="3929058" cy="4524315"/>
          </a:xfrm>
          <a:prstGeom prst="rect">
            <a:avLst/>
          </a:prstGeom>
          <a:solidFill>
            <a:schemeClr val="bg1">
              <a:alpha val="37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</a:rPr>
              <a:t>Io ti prego, stammi vicino </a:t>
            </a:r>
            <a:r>
              <a:rPr lang="it-IT" sz="4800" dirty="0">
                <a:solidFill>
                  <a:prstClr val="black"/>
                </a:solidFill>
                <a:latin typeface="Arial Black" pitchFamily="34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 Black" pitchFamily="34" charset="0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</a:rPr>
              <a:t>ogni passo del mio cammino</a:t>
            </a:r>
            <a:endParaRPr lang="it-IT" sz="1800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191494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1495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1496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8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3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515" name="Rettangolo 1"/>
          <p:cNvSpPr>
            <a:spLocks noChangeArrowheads="1"/>
          </p:cNvSpPr>
          <p:nvPr/>
        </p:nvSpPr>
        <p:spPr bwMode="auto">
          <a:xfrm>
            <a:off x="4286250" y="428625"/>
            <a:ext cx="45720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notte,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mattino resta accanto 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a me.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929562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>
                <a:latin typeface="Calibri" pitchFamily="34" charset="0"/>
              </a:rPr>
              <a:t>Dio, Padre buono, </a:t>
            </a:r>
          </a:p>
          <a:p>
            <a:pPr eaLnBrk="0" hangingPunct="0"/>
            <a:r>
              <a:rPr lang="it-IT" sz="4000">
                <a:latin typeface="Calibri" pitchFamily="34" charset="0"/>
              </a:rPr>
              <a:t>che ci perdona sempre </a:t>
            </a:r>
          </a:p>
          <a:p>
            <a:pPr eaLnBrk="0" hangingPunct="0"/>
            <a:r>
              <a:rPr lang="it-IT" sz="4000">
                <a:latin typeface="Calibri" pitchFamily="34" charset="0"/>
              </a:rPr>
              <a:t>quando siamo pentiti di vero cuore, </a:t>
            </a:r>
          </a:p>
          <a:p>
            <a:pPr eaLnBrk="0" hangingPunct="0"/>
            <a:r>
              <a:rPr lang="it-IT" sz="4000">
                <a:latin typeface="Calibri" pitchFamily="34" charset="0"/>
              </a:rPr>
              <a:t>abbia misericordia di noi, </a:t>
            </a:r>
          </a:p>
          <a:p>
            <a:pPr eaLnBrk="0" hangingPunct="0"/>
            <a:r>
              <a:rPr lang="it-IT" sz="4000">
                <a:latin typeface="Calibri" pitchFamily="34" charset="0"/>
              </a:rPr>
              <a:t>perdoni i nostri peccati </a:t>
            </a:r>
          </a:p>
          <a:p>
            <a:pPr eaLnBrk="0" hangingPunct="0"/>
            <a:r>
              <a:rPr lang="it-IT" sz="4000">
                <a:latin typeface="Calibri" pitchFamily="34" charset="0"/>
              </a:rPr>
              <a:t>e ci conduca alla vita eterna.</a:t>
            </a:r>
          </a:p>
          <a:p>
            <a:pPr eaLnBrk="0" hangingPunct="0"/>
            <a:r>
              <a:rPr lang="it-IT" sz="4000" b="1">
                <a:latin typeface="Calibri" pitchFamily="34" charset="0"/>
              </a:rPr>
              <a:t>Amen.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 noChangeArrowheads="1"/>
          </p:cNvSpPr>
          <p:nvPr/>
        </p:nvSpPr>
        <p:spPr bwMode="auto">
          <a:xfrm>
            <a:off x="214313" y="0"/>
            <a:ext cx="8643937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it-IT" sz="4000">
                <a:latin typeface="Arial" pitchFamily="34" charset="0"/>
              </a:rPr>
              <a:t>O Dio, fonte della vita e della gioia, rinnovaci con la potenza del tuo Spirito, perché, corriamo sulla via dei tuoi comandamenti, e portiamo a tutti gli uomini il lieto annunzio del Salvatore, Gesù Cristo tuo Figlio. Egli è Dio, e vive e regna con te, nell'unità dello Spirito Santo, per tutti i secoli dei secoli.	</a:t>
            </a:r>
          </a:p>
          <a:p>
            <a:pPr algn="just" eaLnBrk="0" hangingPunct="0"/>
            <a:r>
              <a:rPr lang="it-IT" sz="4000">
                <a:latin typeface="Calibri" pitchFamily="34" charset="0"/>
                <a:cs typeface="Times New Roman" pitchFamily="18" charset="0"/>
              </a:rPr>
              <a:t>							</a:t>
            </a:r>
            <a:r>
              <a:rPr lang="it-IT" sz="4000" b="1">
                <a:latin typeface="Calibri" pitchFamily="34" charset="0"/>
                <a:cs typeface="Times New Roman" pitchFamily="18" charset="0"/>
              </a:rPr>
              <a:t>Amen. </a:t>
            </a:r>
            <a:endParaRPr lang="it-IT" sz="400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M:\09 Presentazioni\Immagine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WordArt 5"/>
          <p:cNvSpPr>
            <a:spLocks noChangeArrowheads="1" noChangeShapeType="1" noTextEdit="1"/>
          </p:cNvSpPr>
          <p:nvPr/>
        </p:nvSpPr>
        <p:spPr bwMode="auto">
          <a:xfrm>
            <a:off x="4751388" y="857250"/>
            <a:ext cx="4392612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1"/>
          <p:cNvSpPr>
            <a:spLocks noChangeArrowheads="1"/>
          </p:cNvSpPr>
          <p:nvPr/>
        </p:nvSpPr>
        <p:spPr bwMode="auto">
          <a:xfrm>
            <a:off x="285720" y="0"/>
            <a:ext cx="8501062" cy="440120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it-IT" sz="4000" i="1" dirty="0">
                <a:latin typeface="Arial" charset="0"/>
                <a:ea typeface="Times New Roman" pitchFamily="18" charset="0"/>
                <a:cs typeface="Arial" charset="0"/>
              </a:rPr>
              <a:t>Dal libro del profeta </a:t>
            </a:r>
            <a:r>
              <a:rPr lang="it-IT" sz="4000" i="1" dirty="0" err="1">
                <a:latin typeface="Arial" charset="0"/>
                <a:ea typeface="Times New Roman" pitchFamily="18" charset="0"/>
                <a:cs typeface="Arial" charset="0"/>
              </a:rPr>
              <a:t>Sofonìa</a:t>
            </a:r>
            <a:endParaRPr lang="it-IT" sz="4000" i="1" dirty="0">
              <a:latin typeface="Arial" charset="0"/>
              <a:ea typeface="Times New Roman" pitchFamily="18" charset="0"/>
              <a:cs typeface="Arial" charset="0"/>
            </a:endParaRPr>
          </a:p>
          <a:p>
            <a:pPr eaLnBrk="0" hangingPunct="0">
              <a:defRPr/>
            </a:pPr>
            <a:endParaRPr lang="it-IT" sz="4000" dirty="0">
              <a:latin typeface="Arial" charset="0"/>
              <a:ea typeface="Times New Roman" pitchFamily="18" charset="0"/>
              <a:cs typeface="Arial" charset="0"/>
            </a:endParaRPr>
          </a:p>
          <a:p>
            <a:pPr eaLnBrk="0" hangingPunct="0">
              <a:defRPr/>
            </a:pPr>
            <a:r>
              <a:rPr lang="it-IT" sz="4000" dirty="0">
                <a:latin typeface="Arial" charset="0"/>
                <a:ea typeface="Times New Roman" pitchFamily="18" charset="0"/>
                <a:cs typeface="Arial" charset="0"/>
              </a:rPr>
              <a:t>Rallègrati, figlia di Sion, grida di gioia, Israele, esulta e acclama con tutto il cuore, figlia di Gerusalemme! Il Signore ha revocato la tua condanna, ha disperso il tuo nemico. </a:t>
            </a:r>
            <a:endParaRPr 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2875" y="-4763"/>
            <a:ext cx="8786813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Re d’Israele è il Signore in mezzo a te, tu non temerai più alcuna sventura. In quel giorno si dirà a Gerusalemme:</a:t>
            </a:r>
            <a:endParaRPr lang="it-IT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2875" y="142875"/>
            <a:ext cx="8858250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«Non temere, Sion, non lasciarti cadere le braccia! Il Signore, tuo Dio, in mezzo a te è un salvatore potente. Gioirà per te, ti rinnoverà con il suo amore, esulterà per te con grida di gioia».</a:t>
            </a:r>
          </a:p>
          <a:p>
            <a:pPr eaLnBrk="0" hangingPunct="0">
              <a:defRPr/>
            </a:pPr>
            <a:endParaRPr lang="it-IT" sz="40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Parola di Dio.     </a:t>
            </a:r>
          </a:p>
          <a:p>
            <a:pPr algn="r"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Rendiamo grazie a Dio.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>
            <p:custDataLst>
              <p:tags r:id="rId2"/>
            </p:custDataLst>
          </p:nvPr>
        </p:nvSpPr>
        <p:spPr>
          <a:xfrm>
            <a:off x="857224" y="571480"/>
            <a:ext cx="7423827" cy="280076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88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cs typeface="Arial" charset="0"/>
              </a:rPr>
              <a:t>Luce che sorgi </a:t>
            </a:r>
          </a:p>
          <a:p>
            <a:pPr algn="ctr" eaLnBrk="0" hangingPunct="0">
              <a:defRPr/>
            </a:pPr>
            <a:r>
              <a:rPr lang="it-IT" sz="88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cs typeface="Arial" charset="0"/>
              </a:rPr>
              <a:t>nella notte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8655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0" y="0"/>
            <a:ext cx="87757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a-ES" sz="6600" b="1" i="1" dirty="0">
                <a:solidFill>
                  <a:schemeClr val="bg1"/>
                </a:solidFill>
                <a:latin typeface="Comic Sans MS" pitchFamily="66" charset="0"/>
                <a:cs typeface="+mn-cs"/>
              </a:rPr>
              <a:t> Salmo responsoriale</a:t>
            </a:r>
            <a:r>
              <a:rPr lang="ca-ES" sz="2800" b="1" i="1" dirty="0">
                <a:solidFill>
                  <a:schemeClr val="bg1"/>
                </a:solidFill>
                <a:latin typeface="Comic Sans MS" pitchFamily="66" charset="0"/>
                <a:cs typeface="+mn-cs"/>
              </a:rPr>
              <a:t> </a:t>
            </a:r>
            <a:endParaRPr lang="ca-ES" sz="6600" b="1" i="1" dirty="0">
              <a:solidFill>
                <a:schemeClr val="bg1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357188" y="3071813"/>
            <a:ext cx="8501062" cy="3170237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rgbClr val="0000D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+mn-cs"/>
              </a:rPr>
              <a:t>Ecco, Dio è la mia salvezza; io avrò fiducia, non avrò timore, perché mia forza e mio canto è il Signore; egli è stato la mia salvezza.</a:t>
            </a:r>
            <a:endParaRPr lang="ca-ES" sz="4000" b="1" i="1" dirty="0">
              <a:solidFill>
                <a:srgbClr val="0710B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28625" y="1143000"/>
            <a:ext cx="8715375" cy="1323975"/>
          </a:xfrm>
          <a:prstGeom prst="rect">
            <a:avLst/>
          </a:prstGeom>
          <a:solidFill>
            <a:srgbClr val="0000D1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Canta ed esulta, perché grande in mezzo a te * è il Santo d’Israele.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positiva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143000" y="357166"/>
            <a:ext cx="8001000" cy="4401205"/>
          </a:xfrm>
          <a:prstGeom prst="rect">
            <a:avLst/>
          </a:prstGeom>
          <a:solidFill>
            <a:srgbClr val="00B0F0">
              <a:alpha val="56078"/>
            </a:srgbClr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latin typeface="Comic Sans MS" pitchFamily="66" charset="0"/>
                <a:cs typeface="+mn-cs"/>
              </a:rPr>
              <a:t>Attingerete acqua con gioia alle sorgenti della salvezza.  Rendete grazie al Signore e invocate il suo nome, proclamate fra i popoli le sue opere, fate ricordare che il suo nome è sublime.</a:t>
            </a:r>
            <a:endParaRPr lang="ca-ES" sz="4000" i="1" dirty="0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85750" y="5000625"/>
            <a:ext cx="8715375" cy="1323975"/>
          </a:xfrm>
          <a:prstGeom prst="rect">
            <a:avLst/>
          </a:prstGeom>
          <a:solidFill>
            <a:srgbClr val="0000D1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Canta ed esulta, perché grande in mezzo a te * è il Santo d’Israele.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N:\05 Fotografie\Gite\Terrasanta\Terrasanta 2006\Terrasanta 2006 0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500034" y="642918"/>
            <a:ext cx="8286750" cy="3785652"/>
          </a:xfrm>
          <a:prstGeom prst="rect">
            <a:avLst/>
          </a:prstGeom>
          <a:solidFill>
            <a:srgbClr val="3C8C93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chemeClr val="bg1"/>
                </a:solidFill>
                <a:latin typeface="Comic Sans MS" pitchFamily="66" charset="0"/>
                <a:cs typeface="+mn-cs"/>
              </a:rPr>
              <a:t>Cantate inni al Signore, perché ha fatto cose eccelse, le conosca tutta la terra. Canta ed esulta, tu che abiti in Sion, perché grande in mezzo a te è il Santo d’Israele.</a:t>
            </a:r>
            <a:endParaRPr lang="ca-ES" sz="4000" b="1" i="1" dirty="0">
              <a:solidFill>
                <a:schemeClr val="bg1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85750" y="4572000"/>
            <a:ext cx="8715375" cy="1323975"/>
          </a:xfrm>
          <a:prstGeom prst="rect">
            <a:avLst/>
          </a:prstGeom>
          <a:solidFill>
            <a:srgbClr val="0000D1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Canta ed esulta, perché grande in mezzo a te * è il Santo d’Israele.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Fede\Desktop\corona avvento 2012\WP_20121208_0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57708"/>
            <a:ext cx="9144000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59" name="WordArt 3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</p:spPr>
        <p:txBody>
          <a:bodyPr wrap="none" fromWordArt="1">
            <a:prstTxWarp prst="textCirclePour">
              <a:avLst>
                <a:gd name="adj1" fmla="val 10851900"/>
                <a:gd name="adj2" fmla="val 50000"/>
              </a:avLst>
            </a:prstTxWarp>
          </a:bodyPr>
          <a:lstStyle/>
          <a:p>
            <a:pPr algn="ctr"/>
            <a:r>
              <a:rPr lang="it-IT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   </a:t>
            </a:r>
          </a:p>
        </p:txBody>
      </p:sp>
      <p:sp>
        <p:nvSpPr>
          <p:cNvPr id="51204" name="WordArt 4"/>
          <p:cNvSpPr>
            <a:spLocks noChangeArrowheads="1" noChangeShapeType="1" noTextEdit="1"/>
          </p:cNvSpPr>
          <p:nvPr/>
        </p:nvSpPr>
        <p:spPr bwMode="auto">
          <a:xfrm>
            <a:off x="500063" y="0"/>
            <a:ext cx="8072437" cy="542925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4"/>
                <a:gd name="adj2" fmla="val 50000"/>
              </a:avLst>
            </a:prstTxWarp>
          </a:bodyPr>
          <a:lstStyle/>
          <a:p>
            <a:pPr algn="ctr" eaLnBrk="0" hangingPunct="0">
              <a:defRPr/>
            </a:pPr>
            <a:r>
              <a:rPr lang="it-I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Comic Sans MS"/>
                <a:cs typeface="+mn-cs"/>
              </a:rPr>
              <a:t>Corona</a:t>
            </a:r>
          </a:p>
        </p:txBody>
      </p:sp>
      <p:sp>
        <p:nvSpPr>
          <p:cNvPr id="51205" name="WordArt 5"/>
          <p:cNvSpPr>
            <a:spLocks noChangeArrowheads="1" noChangeShapeType="1" noTextEdit="1"/>
          </p:cNvSpPr>
          <p:nvPr/>
        </p:nvSpPr>
        <p:spPr bwMode="auto">
          <a:xfrm>
            <a:off x="285750" y="571500"/>
            <a:ext cx="8643938" cy="6072188"/>
          </a:xfrm>
          <a:prstGeom prst="rect">
            <a:avLst/>
          </a:prstGeom>
        </p:spPr>
        <p:txBody>
          <a:bodyPr wrap="none" fromWordArt="1">
            <a:prstTxWarp prst="textArchDownPour">
              <a:avLst>
                <a:gd name="adj1" fmla="val 67377"/>
                <a:gd name="adj2" fmla="val 50264"/>
              </a:avLst>
            </a:prstTxWarp>
          </a:bodyPr>
          <a:lstStyle/>
          <a:p>
            <a:pPr algn="ctr" eaLnBrk="0" hangingPunct="0">
              <a:defRPr/>
            </a:pPr>
            <a:r>
              <a:rPr lang="it-I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/>
                <a:cs typeface="+mn-cs"/>
              </a:rPr>
              <a:t>dell'Avvento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Fede\Desktop\corona avvento 2012\WP_20121208_0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9144000" cy="686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0" y="0"/>
            <a:ext cx="9286908" cy="2308324"/>
          </a:xfrm>
          <a:prstGeom prst="rect">
            <a:avLst/>
          </a:prstGeom>
          <a:solidFill>
            <a:srgbClr val="FFFFFF">
              <a:alpha val="69804"/>
            </a:srgbClr>
          </a:solidFill>
          <a:ln w="9525" algn="ctr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>
            <a:defPPr>
              <a:defRPr lang="ca-ES"/>
            </a:defPPr>
            <a:lvl1pPr algn="ctr" eaLnBrk="0" hangingPunct="0">
              <a:defRPr sz="4800" b="1">
                <a:latin typeface="Comic Sans MS" pitchFamily="66" charset="0"/>
                <a:cs typeface="+mn-cs"/>
              </a:defRPr>
            </a:lvl1pPr>
          </a:lstStyle>
          <a:p>
            <a:pPr lvl="1" algn="ctr" eaLnBrk="0" hangingPunct="0"/>
            <a:r>
              <a:rPr lang="it-IT" sz="4800" b="1" dirty="0">
                <a:latin typeface="Comic Sans MS" pitchFamily="66" charset="0"/>
                <a:cs typeface="+mn-cs"/>
              </a:rPr>
              <a:t>Si accende una luce all’uomo quaggiù, presto verrà </a:t>
            </a:r>
          </a:p>
          <a:p>
            <a:pPr lvl="1" algn="ctr" eaLnBrk="0" hangingPunct="0"/>
            <a:r>
              <a:rPr lang="it-IT" sz="4800" b="1" dirty="0">
                <a:latin typeface="Comic Sans MS" pitchFamily="66" charset="0"/>
                <a:cs typeface="+mn-cs"/>
              </a:rPr>
              <a:t>tra noi Gesù.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Fede\Desktop\corona avvento 2012\WP_20121208_0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57708"/>
            <a:ext cx="9144000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395288" y="3838575"/>
            <a:ext cx="8318500" cy="3046988"/>
          </a:xfrm>
          <a:prstGeom prst="rect">
            <a:avLst/>
          </a:prstGeom>
          <a:solidFill>
            <a:srgbClr val="FFFFFF">
              <a:alpha val="69804"/>
            </a:srgbClr>
          </a:solidFill>
          <a:ln w="9525" algn="ctr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lvl="2" algn="ctr" eaLnBrk="0" hangingPunct="0"/>
            <a:r>
              <a:rPr lang="it-IT" sz="4800" b="1" dirty="0">
                <a:latin typeface="Comic Sans MS" pitchFamily="66" charset="0"/>
                <a:cs typeface="+mn-cs"/>
              </a:rPr>
              <a:t>Vegliate;</a:t>
            </a:r>
          </a:p>
          <a:p>
            <a:pPr lvl="2" algn="ctr" eaLnBrk="0" hangingPunct="0"/>
            <a:r>
              <a:rPr lang="it-IT" sz="4800" b="1" dirty="0">
                <a:latin typeface="Comic Sans MS" pitchFamily="66" charset="0"/>
                <a:cs typeface="+mn-cs"/>
              </a:rPr>
              <a:t>lo sposo non tarderà;</a:t>
            </a:r>
          </a:p>
          <a:p>
            <a:pPr lvl="2" algn="ctr" eaLnBrk="0" hangingPunct="0"/>
            <a:r>
              <a:rPr lang="it-IT" sz="4800" b="1" dirty="0">
                <a:latin typeface="Comic Sans MS" pitchFamily="66" charset="0"/>
                <a:cs typeface="+mn-cs"/>
              </a:rPr>
              <a:t>se siete pronti</a:t>
            </a:r>
          </a:p>
          <a:p>
            <a:pPr lvl="2" algn="ctr" eaLnBrk="0" hangingPunct="0"/>
            <a:r>
              <a:rPr lang="it-IT" sz="4800" b="1" dirty="0">
                <a:latin typeface="Comic Sans MS" pitchFamily="66" charset="0"/>
                <a:cs typeface="+mn-cs"/>
              </a:rPr>
              <a:t>vi aprirà.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Fede\Desktop\corona avvento 2012\WP_20121208_0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9144000" cy="686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0" y="-99392"/>
            <a:ext cx="9144000" cy="2308324"/>
          </a:xfrm>
          <a:prstGeom prst="rect">
            <a:avLst/>
          </a:prstGeom>
          <a:solidFill>
            <a:srgbClr val="FFFFFF">
              <a:alpha val="69804"/>
            </a:srgbClr>
          </a:solidFill>
          <a:ln w="9525" algn="ctr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4800" b="1" dirty="0">
                <a:latin typeface="Comic Sans MS" pitchFamily="66" charset="0"/>
                <a:cs typeface="+mn-cs"/>
              </a:rPr>
              <a:t>Lieti cantate: </a:t>
            </a:r>
          </a:p>
          <a:p>
            <a:pPr algn="ctr" eaLnBrk="0" hangingPunct="0"/>
            <a:r>
              <a:rPr lang="it-IT" sz="4800" b="1" dirty="0">
                <a:latin typeface="Comic Sans MS" pitchFamily="66" charset="0"/>
                <a:cs typeface="+mn-cs"/>
              </a:rPr>
              <a:t>gloria al Signor! Nascerà il Redentor!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Fede\Desktop\corona avvento 2012\WP_20121208_0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57708"/>
            <a:ext cx="9144000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-54846" y="4549676"/>
            <a:ext cx="9253692" cy="2308324"/>
          </a:xfrm>
          <a:prstGeom prst="rect">
            <a:avLst/>
          </a:prstGeom>
          <a:solidFill>
            <a:srgbClr val="FFFFFF">
              <a:alpha val="69804"/>
            </a:srgbClr>
          </a:solidFill>
          <a:ln w="9525" algn="ctr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4800" b="1" dirty="0">
                <a:latin typeface="Comic Sans MS" pitchFamily="66" charset="0"/>
                <a:cs typeface="+mn-cs"/>
              </a:rPr>
              <a:t>Si accende una </a:t>
            </a:r>
            <a:r>
              <a:rPr lang="it-IT" sz="4800" b="1" dirty="0" smtClean="0">
                <a:latin typeface="Comic Sans MS" pitchFamily="66" charset="0"/>
                <a:cs typeface="+mn-cs"/>
              </a:rPr>
              <a:t>luce</a:t>
            </a:r>
          </a:p>
          <a:p>
            <a:pPr algn="ctr" eaLnBrk="0" hangingPunct="0"/>
            <a:r>
              <a:rPr lang="it-IT" sz="4800" b="1" dirty="0" smtClean="0">
                <a:latin typeface="Comic Sans MS" pitchFamily="66" charset="0"/>
                <a:cs typeface="+mn-cs"/>
              </a:rPr>
              <a:t>all’uomo quaggiù,</a:t>
            </a:r>
          </a:p>
          <a:p>
            <a:pPr algn="ctr" eaLnBrk="0" hangingPunct="0"/>
            <a:r>
              <a:rPr lang="it-IT" sz="4800" b="1" dirty="0" smtClean="0">
                <a:latin typeface="Comic Sans MS" pitchFamily="66" charset="0"/>
                <a:cs typeface="+mn-cs"/>
              </a:rPr>
              <a:t>presto </a:t>
            </a:r>
            <a:r>
              <a:rPr lang="it-IT" sz="4800" b="1" dirty="0">
                <a:latin typeface="Comic Sans MS" pitchFamily="66" charset="0"/>
                <a:cs typeface="+mn-cs"/>
              </a:rPr>
              <a:t>verrà </a:t>
            </a:r>
            <a:r>
              <a:rPr lang="it-IT" sz="4800" b="1" dirty="0" smtClean="0">
                <a:latin typeface="Comic Sans MS" pitchFamily="66" charset="0"/>
                <a:cs typeface="+mn-cs"/>
              </a:rPr>
              <a:t>tra </a:t>
            </a:r>
            <a:r>
              <a:rPr lang="it-IT" sz="4800" b="1" dirty="0">
                <a:latin typeface="Comic Sans MS" pitchFamily="66" charset="0"/>
                <a:cs typeface="+mn-cs"/>
              </a:rPr>
              <a:t>noi Gesù.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Fede\Desktop\corona avvento 2012\WP_20121208_0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9144000" cy="686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142852"/>
            <a:ext cx="9001156" cy="1569660"/>
          </a:xfrm>
          <a:prstGeom prst="rect">
            <a:avLst/>
          </a:prstGeom>
          <a:solidFill>
            <a:srgbClr val="FFFFFF">
              <a:alpha val="69804"/>
            </a:srgbClr>
          </a:solidFill>
          <a:ln w="9525" algn="ctr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4800" b="1" dirty="0">
                <a:latin typeface="Comic Sans MS" pitchFamily="66" charset="0"/>
                <a:cs typeface="+mn-cs"/>
              </a:rPr>
              <a:t>Pastori, adorate con umiltà Cristo, che nasce in povertà.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Fede\Desktop\corona avvento 2012\WP_20121208_0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57708"/>
            <a:ext cx="9144000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971550" y="4570413"/>
            <a:ext cx="6913563" cy="2287587"/>
          </a:xfrm>
          <a:prstGeom prst="rect">
            <a:avLst/>
          </a:prstGeom>
          <a:solidFill>
            <a:srgbClr val="FFFFFF">
              <a:alpha val="69804"/>
            </a:srgbClr>
          </a:solidFill>
          <a:ln w="9525" algn="ctr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latin typeface="Comic Sans MS" pitchFamily="66" charset="0"/>
                <a:cs typeface="+mn-cs"/>
              </a:rPr>
              <a:t>Lieti cantate: </a:t>
            </a:r>
          </a:p>
          <a:p>
            <a:pPr algn="ctr" eaLnBrk="0" hangingPunct="0">
              <a:defRPr/>
            </a:pPr>
            <a:r>
              <a:rPr lang="it-IT" sz="4800" b="1" dirty="0">
                <a:latin typeface="Comic Sans MS" pitchFamily="66" charset="0"/>
                <a:cs typeface="+mn-cs"/>
              </a:rPr>
              <a:t>gloria al Signor! Nascerà il Redentor!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>
            <p:custDataLst>
              <p:tags r:id="rId2"/>
            </p:custDataLst>
          </p:nvPr>
        </p:nvSpPr>
        <p:spPr>
          <a:xfrm>
            <a:off x="1000100" y="214290"/>
            <a:ext cx="7000924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Luce che sorgi nella notte, cantiamo a te, o Signore!</a:t>
            </a:r>
            <a:endParaRPr lang="it-IT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6073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ttangolo 1"/>
          <p:cNvSpPr>
            <a:spLocks noChangeArrowheads="1"/>
          </p:cNvSpPr>
          <p:nvPr/>
        </p:nvSpPr>
        <p:spPr bwMode="auto">
          <a:xfrm>
            <a:off x="4214813" y="1071563"/>
            <a:ext cx="4929187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pPr eaLnBrk="0" hangingPunct="0"/>
            <a:endParaRPr lang="it-IT" sz="4000" b="1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Dal Vangelo </a:t>
            </a: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secondo Luca.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77827" name="Picture 2" descr="http://www.amcireggiocalabria.it/San%20Luca%20evang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588"/>
            <a:ext cx="3786188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Rettangolo 1"/>
          <p:cNvSpPr>
            <a:spLocks noChangeArrowheads="1"/>
          </p:cNvSpPr>
          <p:nvPr/>
        </p:nvSpPr>
        <p:spPr bwMode="auto">
          <a:xfrm>
            <a:off x="214281" y="214290"/>
            <a:ext cx="8786843" cy="1938992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4000" dirty="0">
                <a:latin typeface="Arial" charset="0"/>
                <a:cs typeface="Arial" charset="0"/>
              </a:rPr>
              <a:t>In quel tempo, le folle </a:t>
            </a:r>
          </a:p>
          <a:p>
            <a:pPr>
              <a:defRPr/>
            </a:pPr>
            <a:r>
              <a:rPr lang="it-IT" sz="4000" dirty="0">
                <a:latin typeface="Arial" charset="0"/>
                <a:cs typeface="Arial" charset="0"/>
              </a:rPr>
              <a:t>interrogavano Giovanni, dicendo: </a:t>
            </a:r>
          </a:p>
          <a:p>
            <a:pPr>
              <a:defRPr/>
            </a:pPr>
            <a:r>
              <a:rPr lang="it-IT" sz="4000" dirty="0">
                <a:latin typeface="Arial" charset="0"/>
                <a:cs typeface="Arial" charset="0"/>
              </a:rPr>
              <a:t>«Che cosa dobbiamo fare?».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14282" y="142852"/>
            <a:ext cx="8786874" cy="255454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4000" dirty="0">
                <a:latin typeface="Arial" charset="0"/>
                <a:cs typeface="Arial" charset="0"/>
              </a:rPr>
              <a:t>Rispondeva loro: </a:t>
            </a:r>
          </a:p>
          <a:p>
            <a:pPr>
              <a:defRPr/>
            </a:pPr>
            <a:r>
              <a:rPr lang="it-IT" sz="4000" dirty="0">
                <a:latin typeface="Arial" charset="0"/>
                <a:cs typeface="Arial" charset="0"/>
              </a:rPr>
              <a:t>«Chi ha due tuniche, ne dia a chi </a:t>
            </a:r>
          </a:p>
          <a:p>
            <a:pPr>
              <a:defRPr/>
            </a:pPr>
            <a:r>
              <a:rPr lang="it-IT" sz="4000" dirty="0">
                <a:latin typeface="Arial" charset="0"/>
                <a:cs typeface="Arial" charset="0"/>
              </a:rPr>
              <a:t>non ne ha, e chi ha da mangiare, faccia altrettanto».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Rettangolo 1"/>
          <p:cNvSpPr>
            <a:spLocks noChangeArrowheads="1"/>
          </p:cNvSpPr>
          <p:nvPr/>
        </p:nvSpPr>
        <p:spPr bwMode="auto">
          <a:xfrm>
            <a:off x="214282" y="142852"/>
            <a:ext cx="8715436" cy="1938992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4000" dirty="0">
                <a:latin typeface="Arial" charset="0"/>
                <a:cs typeface="Arial" charset="0"/>
              </a:rPr>
              <a:t>Vennero anche dei pubblicani a farsi battezzare e gli chiesero: «Maestro, che cosa dobbiamo fare?».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785786" y="142852"/>
            <a:ext cx="7929618" cy="1938992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Ed egli disse loro: «Non esigete nulla di più di quanto vi è stato fissato».</a:t>
            </a:r>
            <a:endParaRPr lang="it-IT" dirty="0"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85720" y="4919008"/>
            <a:ext cx="8358246" cy="1938992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Lo interrogavano anche alcuni soldati: «E noi, che cosa dobbiamo fare?». </a:t>
            </a:r>
            <a:endParaRPr lang="it-IT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Rettangolo 1"/>
          <p:cNvSpPr>
            <a:spLocks noChangeArrowheads="1"/>
          </p:cNvSpPr>
          <p:nvPr/>
        </p:nvSpPr>
        <p:spPr bwMode="auto">
          <a:xfrm>
            <a:off x="214282" y="142852"/>
            <a:ext cx="8786874" cy="1938992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it-IT" sz="4000" dirty="0">
                <a:latin typeface="Arial" charset="0"/>
                <a:cs typeface="Arial" charset="0"/>
              </a:rPr>
              <a:t>Rispose loro: «Non maltrattate e non estorcete niente a nessuno; accontentatevi delle vostre paghe».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214313" y="142875"/>
            <a:ext cx="8715375" cy="1938338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Poiché il popolo era in attesa e tutti, riguardo a Giovanni, si domandavano in cuor loro se non fosse lui il Cristo, 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69926" y="5417929"/>
            <a:ext cx="7604149" cy="1323439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latin typeface="+mj-lt"/>
                <a:cs typeface="Arial" charset="0"/>
              </a:rPr>
              <a:t>Giovanni rispose a tutti dicendo: </a:t>
            </a:r>
          </a:p>
          <a:p>
            <a:pPr algn="ctr">
              <a:defRPr/>
            </a:pPr>
            <a:r>
              <a:rPr lang="it-IT" sz="4000" dirty="0">
                <a:latin typeface="+mj-lt"/>
                <a:cs typeface="Arial" charset="0"/>
              </a:rPr>
              <a:t>«Io vi battezzo con acqua;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142875" y="368300"/>
            <a:ext cx="3786188" cy="5632450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ma viene colui che è più forte di me, a cui non sono degno di slegare i lacci dei sandali. Egli vi battezzerà in Spirito Santo e fuoco. 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>
            <p:custDataLst>
              <p:tags r:id="rId2"/>
            </p:custDataLst>
          </p:nvPr>
        </p:nvSpPr>
        <p:spPr>
          <a:xfrm>
            <a:off x="428596" y="4143380"/>
            <a:ext cx="8001056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Stella che splendi nel mattino di un nuovo giorno</a:t>
            </a:r>
            <a:endParaRPr lang="it-IT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680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Rettangolo 1"/>
          <p:cNvSpPr>
            <a:spLocks noChangeArrowheads="1"/>
          </p:cNvSpPr>
          <p:nvPr/>
        </p:nvSpPr>
        <p:spPr bwMode="auto">
          <a:xfrm>
            <a:off x="214281" y="142852"/>
            <a:ext cx="8786843" cy="255454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4000" dirty="0">
                <a:latin typeface="Arial" charset="0"/>
                <a:cs typeface="Arial" charset="0"/>
              </a:rPr>
              <a:t>Tiene in mano la pala per pulire la sua aia e per raccogliere il frumento nel suo granaio; ma brucerà la paglia con un fuoco inestinguibile».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14313" y="0"/>
            <a:ext cx="8715375" cy="13239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Con molte altre esortazioni Giovanni evangelizzava il popolo.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7" descr="http://localhost:1080/download/immagini/10Bi_Avv_Nat/2B_2Av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0"/>
            <a:ext cx="485775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90116" name="WordArt 6"/>
          <p:cNvSpPr>
            <a:spLocks noChangeArrowheads="1" noChangeShapeType="1" noTextEdit="1"/>
          </p:cNvSpPr>
          <p:nvPr/>
        </p:nvSpPr>
        <p:spPr bwMode="auto">
          <a:xfrm>
            <a:off x="5429250" y="214313"/>
            <a:ext cx="3524250" cy="5300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500063"/>
            <a:ext cx="8715375" cy="33543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in un solo Dio,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Padre onnipotente,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creatore del cielo e della terra,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di tutte le cose visibili e invisibili.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142875"/>
            <a:ext cx="878681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Credo in un solo Signore, Gesù Cristo, unigenito Figlio di Dio,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nato dal Padre prima di tutti i secoli: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Dio da Dio, Luce da Luce,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Dio vero da Dio vero,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generato, non creato,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della stessa sostanza del Padre;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mezzo di lui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tutte le cose sono state create. 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0"/>
            <a:ext cx="8858250" cy="68627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noi uomini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per la nostra salvezza discese dal cielo, e </a:t>
            </a: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opera dello Spirito santo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si è incarnato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nel seno della vergine Maria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si è fatto uomo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Fu crocifisso per noi sotto Ponzio Pilato, morì e fu sepolto.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Il terzo giorno è risuscitato,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secondo le Scritture, è salito al cielo, siede alla destra del Padre. </a:t>
            </a:r>
            <a:endParaRPr lang="it-IT" dirty="0"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857250"/>
            <a:ext cx="8715375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di nuovo verrà, nella gloria,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giudicare i vivi e i morti,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il suo regno non avrà fine. 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428625"/>
            <a:ext cx="8929687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nello Spirito Santo,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che è Signore e dà la vita,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procede dal Padre e dal Figlio.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Con il Padre e il Figlio è adorato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glorificato,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ha parlato per mezzo dei profeti.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357188"/>
            <a:ext cx="8786812" cy="44005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Credo la Chiesa,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una santa cattolica e apostolica.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Professo un solo battesimo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il perdono dei peccati.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Aspetto la risurrezione dei morti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la vita del mondo che verrà.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Amen.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 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59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28728" y="3745388"/>
            <a:ext cx="5929354" cy="3046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 eaLnBrk="0" hangingPunct="0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cantiamo a te, </a:t>
            </a:r>
          </a:p>
          <a:p>
            <a:pPr algn="ctr" eaLnBrk="0" hangingPunct="0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Cristo Ges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ù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cantiamo a te, </a:t>
            </a:r>
          </a:p>
          <a:p>
            <a:pPr algn="ctr" eaLnBrk="0" hangingPunct="0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 Signore!</a:t>
            </a:r>
            <a:endParaRPr lang="it-IT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2003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2101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142976" y="2214554"/>
            <a:ext cx="6500858" cy="1569660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9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+mn-cs"/>
              </a:rPr>
              <a:t>IL DISEGNO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71604" y="500042"/>
            <a:ext cx="6143636" cy="230832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Nel mare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del silenzio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una voce si alzò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57158" y="142852"/>
            <a:ext cx="8429684" cy="30469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Da una notte senza confini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una luce brillò,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dove non c'era niente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quel giorno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0034" y="0"/>
            <a:ext cx="8143932" cy="4062651"/>
          </a:xfrm>
          <a:prstGeom prst="rect">
            <a:avLst/>
          </a:prstGeom>
          <a:solidFill>
            <a:schemeClr val="bg1">
              <a:alpha val="38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Avevi scritto già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il mio nome lassù nel cielo.</a:t>
            </a:r>
            <a:b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Avevi scritto già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la mia vita insieme a te.</a:t>
            </a:r>
            <a:b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Avevi scritto già di me.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/>
            </a:r>
            <a:b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</a:b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57224" y="428604"/>
            <a:ext cx="7572396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E quando la tua mente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fece splendere le stelle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57224" y="214290"/>
            <a:ext cx="7143768" cy="3046988"/>
          </a:xfrm>
          <a:prstGeom prst="rect">
            <a:avLst/>
          </a:prstGeom>
          <a:solidFill>
            <a:schemeClr val="accent1">
              <a:lumMod val="20000"/>
              <a:lumOff val="80000"/>
              <a:alpha val="66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e quando le tue mani modellarono la terra,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dove non c'era niente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quel giorno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0034" y="0"/>
            <a:ext cx="8143932" cy="4062651"/>
          </a:xfrm>
          <a:prstGeom prst="rect">
            <a:avLst/>
          </a:prstGeom>
          <a:solidFill>
            <a:schemeClr val="bg1">
              <a:alpha val="38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Avevi scritto già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il mio nome lassù nel cielo.</a:t>
            </a:r>
            <a:b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Avevi scritto già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la mia vita insieme a te.</a:t>
            </a:r>
            <a:b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Avevi scritto già di me.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/>
            </a:r>
            <a:b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</a:b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85786" y="285728"/>
            <a:ext cx="7572396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E quando hai calcolato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la profondità del cielo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00100" y="0"/>
            <a:ext cx="6643702" cy="3046988"/>
          </a:xfrm>
          <a:prstGeom prst="rect">
            <a:avLst/>
          </a:prstGeom>
          <a:solidFill>
            <a:schemeClr val="tx2">
              <a:lumMod val="20000"/>
              <a:lumOff val="80000"/>
              <a:alpha val="54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e quando hai colorato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ogni fiore della terra,</a:t>
            </a:r>
            <a:b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dove non c'era niente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quel giorno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85720" y="285728"/>
            <a:ext cx="8657626" cy="23083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ctr" eaLnBrk="0" hangingPunct="0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Mentre il silenzio avvolge la terra</a:t>
            </a:r>
            <a:endParaRPr lang="it-IT" sz="4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</a:endParaRPr>
          </a:p>
          <a:p>
            <a:pPr algn="ctr" eaLnBrk="0" hangingPunct="0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	tu vieni in mezzo a noi, </a:t>
            </a:r>
          </a:p>
          <a:p>
            <a:pPr algn="ctr" eaLnBrk="0" hangingPunct="0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Parola del Padre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9303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85786" y="142852"/>
            <a:ext cx="7358082" cy="1569660"/>
          </a:xfrm>
          <a:prstGeom prst="rect">
            <a:avLst/>
          </a:prstGeom>
          <a:solidFill>
            <a:schemeClr val="tx2">
              <a:lumMod val="20000"/>
              <a:lumOff val="80000"/>
              <a:alpha val="72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E quando hai disegnato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le nubi e le montagne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71472" y="214290"/>
            <a:ext cx="7786710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e quando hai disegnato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il cammino di ogni uomo,</a:t>
            </a:r>
            <a:b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l'avevi fatto anche per me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14414" y="357166"/>
            <a:ext cx="6643702" cy="1569660"/>
          </a:xfrm>
          <a:prstGeom prst="rect">
            <a:avLst/>
          </a:prstGeom>
          <a:solidFill>
            <a:srgbClr val="FFFFFF">
              <a:alpha val="61000"/>
            </a:srgb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Se ieri non sapevo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oggi ho incontrato te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Immagine 1" descr="Alba%20su%2020ma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071670" y="428604"/>
            <a:ext cx="5072066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e la mia libertà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è il tuo disegno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su di me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10" y="0"/>
            <a:ext cx="7429520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Non cercherò più niente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perché tu mi salverai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142875" y="142875"/>
            <a:ext cx="9001125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79512" y="1748910"/>
            <a:ext cx="6480720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 </a:t>
            </a: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</a:t>
            </a: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charset="0"/>
              </a:rPr>
              <a:t>il </a:t>
            </a: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charset="0"/>
              </a:rPr>
              <a:t>Signore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charset="0"/>
              </a:rPr>
              <a:t>Dio dell’universo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637856" y="4797152"/>
            <a:ext cx="5472608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300" dirty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Arial Black" pitchFamily="34" charset="0"/>
                <a:cs typeface="Arial" charset="0"/>
              </a:rPr>
              <a:t>I cieli e la terra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300" dirty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Arial Black" pitchFamily="34" charset="0"/>
                <a:cs typeface="Arial" charset="0"/>
              </a:rPr>
              <a:t>sono pieni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300" dirty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Arial Black" pitchFamily="34" charset="0"/>
                <a:cs typeface="Arial" charset="0"/>
              </a:rPr>
              <a:t>della tua gloria</a:t>
            </a:r>
          </a:p>
        </p:txBody>
      </p:sp>
    </p:spTree>
    <p:extLst>
      <p:ext uri="{BB962C8B-B14F-4D97-AF65-F5344CB8AC3E}">
        <p14:creationId xmlns:p14="http://schemas.microsoft.com/office/powerpoint/2010/main" val="2689955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86338" y="116632"/>
            <a:ext cx="8136904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</a:t>
            </a: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Osanna </a:t>
            </a:r>
            <a:endParaRPr lang="it-IT" sz="4000" b="1" spc="50" dirty="0">
              <a:ln w="3810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nell’alto dei cieli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302087" y="3789040"/>
            <a:ext cx="7841913" cy="193899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3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it-IT"/>
            </a:defPPr>
            <a:lvl1pPr eaLnBrk="0" fontAlgn="auto" hangingPunct="0">
              <a:spcBef>
                <a:spcPts val="0"/>
              </a:spcBef>
              <a:spcAft>
                <a:spcPts val="0"/>
              </a:spcAft>
              <a:defRPr sz="4000" b="1" spc="300">
                <a:ln w="1905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itchFamily="34" charset="0"/>
              </a:defRPr>
            </a:lvl1pPr>
          </a:lstStyle>
          <a:p>
            <a:r>
              <a:rPr lang="it-IT" dirty="0" smtClean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cs typeface="Arial" charset="0"/>
              </a:rPr>
              <a:t>Benedetto  </a:t>
            </a:r>
            <a:r>
              <a:rPr lang="it-IT" dirty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cs typeface="Arial" charset="0"/>
              </a:rPr>
              <a:t>colui che </a:t>
            </a:r>
            <a:r>
              <a:rPr lang="it-IT" dirty="0" smtClean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cs typeface="Arial" charset="0"/>
              </a:rPr>
              <a:t>viene nel </a:t>
            </a:r>
            <a:r>
              <a:rPr lang="it-IT" dirty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cs typeface="Arial" charset="0"/>
              </a:rPr>
              <a:t>nome del Signore.</a:t>
            </a:r>
          </a:p>
        </p:txBody>
      </p:sp>
    </p:spTree>
    <p:extLst>
      <p:ext uri="{BB962C8B-B14F-4D97-AF65-F5344CB8AC3E}">
        <p14:creationId xmlns:p14="http://schemas.microsoft.com/office/powerpoint/2010/main" val="4138716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14480" y="3500438"/>
            <a:ext cx="7267146" cy="30469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 eaLnBrk="0" hangingPunct="0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riveli ai nostri cuori </a:t>
            </a:r>
          </a:p>
          <a:p>
            <a:pPr algn="ctr" eaLnBrk="0" hangingPunct="0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l'amore di Dio.</a:t>
            </a:r>
            <a:endParaRPr lang="it-IT" sz="4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</a:endParaRPr>
          </a:p>
          <a:p>
            <a:pPr algn="ctr" eaLnBrk="0" hangingPunct="0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	A te la lode, a te la gloria, </a:t>
            </a:r>
          </a:p>
          <a:p>
            <a:pPr algn="ctr" eaLnBrk="0" hangingPunct="0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nostro Salvatore!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2952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" y="-91391"/>
            <a:ext cx="9103987" cy="7040782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70562" y="858890"/>
            <a:ext cx="8136904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</a:t>
            </a: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Osanna </a:t>
            </a:r>
            <a:endParaRPr lang="it-IT" sz="4000" b="1" spc="50" dirty="0">
              <a:ln w="3810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nell’alto dei cieli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83568" y="3789040"/>
            <a:ext cx="8455915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>
            <a:defPPr>
              <a:defRPr lang="it-IT"/>
            </a:defPPr>
            <a:lvl1pPr eaLnBrk="0" hangingPunct="0">
              <a:defRPr sz="4000" b="1" spc="50">
                <a:ln w="3810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cs typeface="Arial" charset="0"/>
              </a:rPr>
              <a:t>Osanna Osanna </a:t>
            </a:r>
            <a:r>
              <a:rPr lang="it-IT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cs typeface="Arial" charset="0"/>
              </a:rPr>
              <a:t>Osanna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cs typeface="Arial" charset="0"/>
              </a:rPr>
              <a:t>cantiamo te Signore</a:t>
            </a:r>
            <a:r>
              <a:rPr lang="it-IT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375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93"/>
            <a:ext cx="9144000" cy="6858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46898" y="858889"/>
            <a:ext cx="8136904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</a:t>
            </a: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Osanna </a:t>
            </a:r>
            <a:endParaRPr lang="it-IT" sz="4000" b="1" spc="50" dirty="0">
              <a:ln w="3810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nell’alto dei cieli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115616" y="4005064"/>
            <a:ext cx="7841913" cy="132343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3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it-IT"/>
            </a:defPPr>
            <a:lvl1pPr eaLnBrk="0" fontAlgn="auto" hangingPunct="0">
              <a:spcBef>
                <a:spcPts val="0"/>
              </a:spcBef>
              <a:spcAft>
                <a:spcPts val="0"/>
              </a:spcAft>
              <a:defRPr sz="4000" b="1" spc="300">
                <a:ln w="1905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itchFamily="34" charset="0"/>
              </a:defRPr>
            </a:lvl1pPr>
          </a:lstStyle>
          <a:p>
            <a:r>
              <a:rPr lang="it-IT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cs typeface="Arial" charset="0"/>
              </a:rPr>
              <a:t>Osanna Osanna Osanna </a:t>
            </a:r>
          </a:p>
          <a:p>
            <a:r>
              <a:rPr lang="it-IT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cs typeface="Arial" charset="0"/>
              </a:rPr>
              <a:t>nell’alto </a:t>
            </a:r>
            <a:r>
              <a:rPr lang="it-IT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cs typeface="Arial" charset="0"/>
              </a:rPr>
              <a:t>dei cieli</a:t>
            </a:r>
          </a:p>
        </p:txBody>
      </p:sp>
    </p:spTree>
    <p:extLst>
      <p:ext uri="{BB962C8B-B14F-4D97-AF65-F5344CB8AC3E}">
        <p14:creationId xmlns:p14="http://schemas.microsoft.com/office/powerpoint/2010/main" val="747751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928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7504" y="188640"/>
            <a:ext cx="4747128" cy="587853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Times" charset="0"/>
                <a:cs typeface="Arial" charset="0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solidFill>
                <a:prstClr val="black"/>
              </a:solidFill>
              <a:latin typeface="Times" charset="0"/>
              <a:cs typeface="Arial" charset="0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Arial" charset="0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Arial" charset="0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Arial" charset="0"/>
              </a:rPr>
              <a:t>nell'attesa della tua venuta.</a:t>
            </a:r>
          </a:p>
        </p:txBody>
      </p:sp>
      <p:pic>
        <p:nvPicPr>
          <p:cNvPr id="1026" name="Picture 2" descr="http://www.centroaletti.com/foto/foto_opere/italia/08_psstefano_sstrinita/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54632" y="0"/>
            <a:ext cx="42893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268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931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Immagine 2" descr="0015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829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648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7" descr="47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Padre nostro, che sei nei cieli,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santificato il tuo nome,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venga il tuo regno,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fatta la tua volontà,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in cielo così in terra.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Dacci oggi il nostro pane quotidiano,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rimetti a noi i nostri debiti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noi li rimettiamo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ai nostri debitori,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non ci indurre in tentazione,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ma liberaci dal male.</a:t>
            </a:r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0999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132089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51225" y="889844"/>
            <a:ext cx="3582144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54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Tuo è il regno,</a:t>
            </a:r>
          </a:p>
          <a:p>
            <a:pPr algn="ctr" eaLnBrk="0" hangingPunct="0">
              <a:defRPr/>
            </a:pPr>
            <a:r>
              <a:rPr lang="it-IT" sz="54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tua la potenza </a:t>
            </a:r>
          </a:p>
          <a:p>
            <a:pPr algn="ctr" eaLnBrk="0" hangingPunct="0">
              <a:defRPr/>
            </a:pPr>
            <a:r>
              <a:rPr lang="it-IT" sz="54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e la gloria nei secoli.</a:t>
            </a:r>
            <a:endParaRPr lang="it-IT" sz="5400" dirty="0">
              <a:solidFill>
                <a:srgbClr val="F7964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3" y="0"/>
            <a:ext cx="5454537" cy="6873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1323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>
            <p:custDataLst>
              <p:tags r:id="rId2"/>
            </p:custDataLst>
          </p:nvPr>
        </p:nvSpPr>
        <p:spPr>
          <a:xfrm>
            <a:off x="1000100" y="214290"/>
            <a:ext cx="7000924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Luce che sorgi nella notte, cantiamo a te, o Signore!</a:t>
            </a:r>
            <a:endParaRPr lang="it-IT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4955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134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3891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entra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nel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9946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8194" name="Picture 2" descr="C:\Users\Fede\Desktop\17953_309784396372_159046991372_4020924_5194744_n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-21153"/>
            <a:ext cx="5144120" cy="692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9641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Ora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6506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Fede\Desktop\IMG_01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0" y="1592856"/>
            <a:ext cx="7200000" cy="367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1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89092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7370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de\Desktop\AmicoGesu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04196" y="1916833"/>
            <a:ext cx="6335608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6" name="Rettangolo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1561" y="-27384"/>
            <a:ext cx="8860878" cy="2123658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</a:t>
            </a:r>
            <a:r>
              <a:rPr lang="it-IT" sz="66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amicizia</a:t>
            </a:r>
          </a:p>
          <a:p>
            <a:pPr algn="ctr" eaLnBrk="0" hangingPunct="0"/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  <a:r>
              <a:rPr lang="it-IT" sz="66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endParaRPr lang="it-IT" dirty="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2169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ede\Desktop\Gesu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7" y="332656"/>
            <a:ext cx="6588224" cy="687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35" name="Rettangolo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598156" y="1071546"/>
            <a:ext cx="3580619" cy="2123658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</a:p>
        </p:txBody>
      </p:sp>
      <p:sp>
        <p:nvSpPr>
          <p:cNvPr id="5" name="Rettangolo 4"/>
          <p:cNvSpPr/>
          <p:nvPr>
            <p:custDataLst>
              <p:tags r:id="rId3"/>
            </p:custDataLst>
          </p:nvPr>
        </p:nvSpPr>
        <p:spPr>
          <a:xfrm>
            <a:off x="3047519" y="-36450"/>
            <a:ext cx="6113212" cy="1107996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è</a:t>
            </a:r>
            <a:r>
              <a:rPr lang="it-IT" sz="66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</a:t>
            </a:r>
            <a:r>
              <a:rPr lang="it-IT" sz="66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grande</a:t>
            </a:r>
            <a:endParaRPr lang="it-IT" sz="6600" dirty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4473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927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entra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nel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1595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>
            <p:custDataLst>
              <p:tags r:id="rId2"/>
            </p:custDataLst>
          </p:nvPr>
        </p:nvSpPr>
        <p:spPr>
          <a:xfrm>
            <a:off x="428596" y="4143380"/>
            <a:ext cx="8215370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Stella che splendi nel mattino di un nuovo giorno</a:t>
            </a:r>
            <a:endParaRPr lang="it-IT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1711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bimbi20bianco20e20nero20pace3r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0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5777388"/>
            <a:ext cx="9144000" cy="110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vede sul volto</a:t>
            </a:r>
            <a:r>
              <a:rPr lang="it-IT" sz="66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2153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Ora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540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ede\Desktop\IMG_01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0" y="1592856"/>
            <a:ext cx="7200000" cy="367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59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59619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 dirty="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6260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2227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 dirty="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3122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7952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3058457"/>
            <a:ext cx="9144000" cy="3785652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togli i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peccati</a:t>
            </a:r>
          </a:p>
          <a:p>
            <a:pPr algn="ctr" eaLnBrk="0" hangingPunct="0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del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mondo,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abbi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togli i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peccati</a:t>
            </a:r>
          </a:p>
          <a:p>
            <a:pPr algn="ctr" eaLnBrk="0" hangingPunct="0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del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mondo,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abbi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togli i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peccati</a:t>
            </a:r>
          </a:p>
          <a:p>
            <a:pPr algn="ctr" eaLnBrk="0" hangingPunct="0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del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mondo,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dona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439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7593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785813" y="428625"/>
            <a:ext cx="7358062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Beati gli invitati </a:t>
            </a:r>
          </a:p>
          <a:p>
            <a:pPr algn="just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alla Cena del Signore. </a:t>
            </a:r>
          </a:p>
          <a:p>
            <a:pPr algn="just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Ecco l’agnello di Dio, </a:t>
            </a:r>
          </a:p>
          <a:p>
            <a:pPr algn="just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che toglie i peccati del mondo.</a:t>
            </a:r>
          </a:p>
          <a:p>
            <a:pPr algn="just" eaLnBrk="0" hangingPunct="0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  <a:cs typeface="Arial" charset="0"/>
            </a:endParaRP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O Signore, non son degno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di partecipare alla tua mensa: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ma di’ soltanto una parola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e io sarò salvato.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437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7064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70213" y="2967335"/>
            <a:ext cx="840358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eaLnBrk="0" hangingPunct="0"/>
            <a:r>
              <a:rPr lang="it-IT" sz="7200" b="1" cap="sm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Vieni nasci ancora</a:t>
            </a:r>
            <a:endParaRPr lang="it-IT" sz="7200" b="1" cap="sm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Arial" charset="0"/>
            </a:endParaRPr>
          </a:p>
        </p:txBody>
      </p:sp>
      <p:pic>
        <p:nvPicPr>
          <p:cNvPr id="1026" name="Picture 2" descr="C:\Users\Fede\Desktop\angelo-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42" y="332656"/>
            <a:ext cx="1738796" cy="273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Fede\Desktop\slide0010_image032.gif"/>
          <p:cNvPicPr>
            <a:picLocks noChangeAspect="1" noChangeArrowheads="1" noCrop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4572004" y="1137813"/>
            <a:ext cx="3600395" cy="175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852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263640" y="532993"/>
            <a:ext cx="288036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</a:rPr>
              <a:t>Torni Signore,</a:t>
            </a:r>
          </a:p>
          <a:p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</a:rPr>
              <a:t>torni nel cuore </a:t>
            </a:r>
          </a:p>
          <a:p>
            <a:endParaRPr lang="it-IT" sz="4000" dirty="0">
              <a:solidFill>
                <a:prstClr val="black"/>
              </a:solidFill>
              <a:latin typeface="Arial Unicode MS" pitchFamily="34" charset="-128"/>
            </a:endParaRPr>
          </a:p>
          <a:p>
            <a:endParaRPr lang="it-IT" sz="4000" dirty="0" smtClean="0">
              <a:solidFill>
                <a:prstClr val="black"/>
              </a:solidFill>
              <a:latin typeface="Arial Unicode MS" pitchFamily="34" charset="-128"/>
            </a:endParaRPr>
          </a:p>
          <a:p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</a:rPr>
              <a:t>col tuo silenzio denso di te.</a:t>
            </a:r>
          </a:p>
        </p:txBody>
      </p:sp>
      <p:pic>
        <p:nvPicPr>
          <p:cNvPr id="2050" name="Picture 2" descr="C:\Users\Fede\Desktop\il-silenzio-del-cuore-274x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636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111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cjiLvubXrB07A3fITmyyu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lcwerleB7SXxuE9qRkgeG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5SrvGdIcpeBlOrtVN8tdJd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inAKL7IvGFGDwmdeMoasj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evkDu3hlhdi44q3hLcBhs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CXOR9Aj6Syf2Fxbpmpgbb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uPhZQDyW27YUiWYUx9eBF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I0agf3wm6gR7OxSmzB68J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Teojfr2va26WaZ37L9Ens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6JYwpmufcKxcoHly9RC9O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yoNoBJ7Ns2zHeNHTlfAvs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s1hv7xdfgC0U7FkJ2F1U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0Og9hLPfWWC3WS25WsacK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oXBlLc0NKialhWeTeW1Wu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byIEw0QE43bVrLsRrNfiO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ctzFdpPW8UU6DkTLL0ftR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KMoov8r4SURsL7L5YAYNa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x7j4EFgQydlzdeFXc7XNX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qaiUZsb1H03vJNhPUGv4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fayM0F2Ev4wuld5B8ZSRd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vjlVruNNf9am1Bkrlboev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foYO9Fhi6eqV7ldsvY2v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Yfs4Jjywb9MoLjn1RSZe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l7DBU39RnpIwbHYi3sMSW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ASydbuA8l1Q0B0JJeM2LX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Exm1PqD62hdyZxMM3DZNg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l2ev8tCvZv9fKBe55KM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UqIgoMoO4u44t9wGRM54y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lpHk6DoHpS0kccSDEntzk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s6ePMnA0MRsH4iz3GKqm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9WjNd7IBZS8XA6gQ06o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v8A4BGI8X8g25TtznT3f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OWkZWqTpfG5Uhrad9v1T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0Hx1nnqJv2TnGbf4EgOJH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x65dKJzHJ5GcfpIJYU9iN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8Nrimen1mDUWDsV2wYwb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1TLYX4RL46cyvpdV54u7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KMfCCJdiLbg86TGjpawgh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Hn72H6qU132u9ZJlr7xL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hnikfLEkAKfd4Ruz16RQ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6CKGA4IoIvbF6KKnRFfHs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eWURQR6qTuS4gGAybABc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2oLKPDfcBrKOnNMIdRihC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N1t3NitE6gguTv562sbGT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siMMsnKTJ7lBJgLQWJW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hIG83FYbIBaxLcGiJsoKS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yTUgC7OQ6VNnH1K1w0hmn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nyUmPgCfXW5QTpRvQgV3D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xd2f0OpJFZ61vlmghyeQY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hR7l91a1qjTa1GjzfNPeh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JSTw8zYnPMeFWa8FEoyEy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7ljGWIiq1JAb7erCSA23u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WlK8rz8rFDxWLydsCg4o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5K3Te2vXBui1pXVNgJhA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DbtTpqYMZ6lrgZ5yl6VH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EJ9fwPZk7bq87RplC5ZPv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qoOQ09oDobRLOmwCGTIxm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FXHWHInaFmVAwJJ9T9MEY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18Se8ZtPIcxs3byA7hXW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wkGBscQ2RdvWz4tznHPD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34FyBj1vH2EXVlTso0DR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yfZvDHzfGqstg03RTOw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RYDIA7ZGbMzmP7iBNoO8N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xsRCsk9K3Dw4GgmN3zzzu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T6rSKg5qI1nUraQXFEwrI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QKr1fZleyesTzLbAASEDU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HLPbW5UV23VWgGqJ154t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2HDw2GbGU2TmiikcFON5c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yB5L54EN51l2Fc43fkDb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YCvu9RRyyr1ykgzRkPQnf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UDKwX2P8PW2zZzgVdNex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kulVucVvMO99HBQokUvIi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BiGAh3TDA1hkz9pAsQUD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SqhYpwSSIOh8S3eUUSB9d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m1HZKrFOF9spgiiDmKHi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3rgmlyV11SVKzVWIx8r3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YpDYBCefovPoiAqCoSKMD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xFGmlUOCgfsrsQImWjNMt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FZnkL7Mv1kyll6ct6IsIh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UaCmiVJyjdYISYhegjqM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WR7zU1VqZRM6KwKZCTSH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sKYK4I2tlHbjeKeJ1ICSd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VLdLuhHwUwEGpmB9Wdnwv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3ZUMUkrMqpJE3o3Zd7bhv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IY1ET1KCkLZvZb5lTo6kb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sXTdtsC7ctIlQ4a6MX5RP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0xuMJTM06N9sau5MlzloQ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aBSPuKfmuH5Z3rO07YkOix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yfBbjwshTk1SXua6iQQj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Rs4dhtdUJhS32E9IU3Uo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bl3dU21ojpc6il1oYHnKIL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lw1Bg63wYM0pYfbxzfyPT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lNDl5EYK3wCqxLhQcl5nG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qiwBCehvywWmT4aIglenm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W8tZIZDqyPpJHphGVKkE9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SxvVUKhBLOiw5J4FtO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zFVtCHRbpCnWyQuS6WZ7CY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tBl7nRYcAwtbqY5HkxdWK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1O3Ryvpl21Dnsxv6iMf9c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4nYrDBSp8S0o4TzNmpDzd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OWXdZcI5DuHQ7UgyPih7B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1M8zMNOOlxwASUFzPiFZhk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3Ti5zLuGfiImxX8Vdnjbn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skdhv1Qt7VB4qgmNKn2yPI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6aztgb8ZmDd7ezonP0SDB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rjoathQSFfw3Mscl3EHBy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Nv3xOVV7MbHItWp7hvbNn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Um66hB09c4K8pLsu2xcNO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BbMVauXeW0m0eiyiziR3r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YlwEENtEBzs1ExdqgKp9q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mAJWgWWQs4t7vroMnwEyh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si4ykoOoNSPjE7g3t1bE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OI1MyphQCUvjPbcdd1i6x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jTaL3kTSGcU5zxkGBWyZj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x6N6TNUloS0FM0UuoxyCs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BbCdA9iDga9wbVZrvuVgw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4z2Tte2mcOc82DtTK9LIS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j9pbjJDKyUPYuBuGdK2LC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fOZuW14Hb2ZRsNoQy0vC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7yYG5z8tAqw4PBJaQEPk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dqnXOgaeK0uE9mkfGItc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VvK2SOUuL6cgyBy7YdNxX"/>
</p:tagLst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4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4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1550</TotalTime>
  <Words>2221</Words>
  <Application>Microsoft Office PowerPoint</Application>
  <PresentationFormat>Presentazione su schermo (4:3)</PresentationFormat>
  <Paragraphs>427</Paragraphs>
  <Slides>139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20</vt:i4>
      </vt:variant>
      <vt:variant>
        <vt:lpstr>Titoli diapositive</vt:lpstr>
      </vt:variant>
      <vt:variant>
        <vt:i4>139</vt:i4>
      </vt:variant>
    </vt:vector>
  </HeadingPairs>
  <TitlesOfParts>
    <vt:vector size="159" baseType="lpstr">
      <vt:lpstr>En blanco</vt:lpstr>
      <vt:lpstr>2_Struttura predefinita</vt:lpstr>
      <vt:lpstr>1_En blanco</vt:lpstr>
      <vt:lpstr>Tema di Office</vt:lpstr>
      <vt:lpstr>3_Struttura predefinita</vt:lpstr>
      <vt:lpstr>2_Tema di Office</vt:lpstr>
      <vt:lpstr>2_En blanco</vt:lpstr>
      <vt:lpstr>3_Tema di Office</vt:lpstr>
      <vt:lpstr>9_Tema di Office</vt:lpstr>
      <vt:lpstr>1_Struttura predefinita</vt:lpstr>
      <vt:lpstr>11_Tema di Office</vt:lpstr>
      <vt:lpstr>6_Tema di Office</vt:lpstr>
      <vt:lpstr>12_Tema di Office</vt:lpstr>
      <vt:lpstr>7_Tema di Office</vt:lpstr>
      <vt:lpstr>13_Tema di Office</vt:lpstr>
      <vt:lpstr>14_Tema di Office</vt:lpstr>
      <vt:lpstr>15_Tema di Office</vt:lpstr>
      <vt:lpstr>8_Tema di Office</vt:lpstr>
      <vt:lpstr>16_Tema di Office</vt:lpstr>
      <vt:lpstr>10_Tema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Terza domenica di avvento</dc:title>
  <dc:creator>Parrocchia della Cattedrale</dc:creator>
  <cp:lastModifiedBy>Fede</cp:lastModifiedBy>
  <cp:revision>159</cp:revision>
  <dcterms:created xsi:type="dcterms:W3CDTF">2003-10-01T14:22:47Z</dcterms:created>
  <dcterms:modified xsi:type="dcterms:W3CDTF">2012-12-15T21:50:58Z</dcterms:modified>
</cp:coreProperties>
</file>